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B393CF-55FA-4121-8D3C-D510B3F0877F}" v="864" dt="2022-03-07T19:04:07.6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1D227D51-204B-ED48-AF9A-0BE9633FE04A}"/>
              </a:ext>
            </a:extLst>
          </p:cNvPr>
          <p:cNvSpPr/>
          <p:nvPr/>
        </p:nvSpPr>
        <p:spPr>
          <a:xfrm>
            <a:off x="5224243" y="1096772"/>
            <a:ext cx="6503180"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ross 49">
            <a:extLst>
              <a:ext uri="{FF2B5EF4-FFF2-40B4-BE49-F238E27FC236}">
                <a16:creationId xmlns:a16="http://schemas.microsoft.com/office/drawing/2014/main" id="{57A23F45-CDAE-8A40-8DE7-92A0BBC119B7}"/>
              </a:ext>
            </a:extLst>
          </p:cNvPr>
          <p:cNvSpPr/>
          <p:nvPr/>
        </p:nvSpPr>
        <p:spPr>
          <a:xfrm>
            <a:off x="5016811" y="5624450"/>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8546383-CCC4-544B-B0D8-DE78DE39BB78}"/>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5D1728-714F-2942-A0D1-82FF9419B496}"/>
              </a:ext>
            </a:extLst>
          </p:cNvPr>
          <p:cNvSpPr>
            <a:spLocks noGrp="1"/>
          </p:cNvSpPr>
          <p:nvPr>
            <p:ph type="ctrTitle"/>
          </p:nvPr>
        </p:nvSpPr>
        <p:spPr>
          <a:xfrm>
            <a:off x="797106" y="1625608"/>
            <a:ext cx="8035342" cy="2722164"/>
          </a:xfrm>
        </p:spPr>
        <p:txBody>
          <a:bodyPr anchor="b"/>
          <a:lstStyle>
            <a:lvl1pPr algn="l">
              <a:defRPr sz="8000" spc="-150"/>
            </a:lvl1pPr>
          </a:lstStyle>
          <a:p>
            <a:r>
              <a:rPr lang="en-US"/>
              <a:t>Click to edit Master title style</a:t>
            </a:r>
          </a:p>
        </p:txBody>
      </p:sp>
      <p:sp>
        <p:nvSpPr>
          <p:cNvPr id="3" name="Subtitle 2">
            <a:extLst>
              <a:ext uri="{FF2B5EF4-FFF2-40B4-BE49-F238E27FC236}">
                <a16:creationId xmlns:a16="http://schemas.microsoft.com/office/drawing/2014/main" id="{5BD072D4-1496-3347-BBF8-5879DF263BBD}"/>
              </a:ext>
            </a:extLst>
          </p:cNvPr>
          <p:cNvSpPr>
            <a:spLocks noGrp="1"/>
          </p:cNvSpPr>
          <p:nvPr>
            <p:ph type="subTitle" idx="1"/>
          </p:nvPr>
        </p:nvSpPr>
        <p:spPr>
          <a:xfrm>
            <a:off x="797106" y="4466845"/>
            <a:ext cx="8035342" cy="88290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BEFC724-B499-364B-AEB5-B6517F6AD52B}"/>
              </a:ext>
            </a:extLst>
          </p:cNvPr>
          <p:cNvSpPr>
            <a:spLocks noGrp="1"/>
          </p:cNvSpPr>
          <p:nvPr>
            <p:ph type="dt" sz="half" idx="10"/>
          </p:nvPr>
        </p:nvSpPr>
        <p:spPr>
          <a:xfrm>
            <a:off x="797105" y="5708747"/>
            <a:ext cx="3882843" cy="365125"/>
          </a:xfrm>
        </p:spPr>
        <p:txBody>
          <a:bodyPr/>
          <a:lstStyle>
            <a:lvl1pPr>
              <a:defRPr sz="1400"/>
            </a:lvl1pPr>
          </a:lstStyle>
          <a:p>
            <a:fld id="{73C3BD54-29B9-3D42-B178-776ED395AA85}" type="datetimeFigureOut">
              <a:rPr lang="en-US" smtClean="0"/>
              <a:pPr/>
              <a:t>3/7/2022</a:t>
            </a:fld>
            <a:endParaRPr lang="en-US" sz="1400"/>
          </a:p>
        </p:txBody>
      </p:sp>
      <p:sp>
        <p:nvSpPr>
          <p:cNvPr id="5" name="Footer Placeholder 4">
            <a:extLst>
              <a:ext uri="{FF2B5EF4-FFF2-40B4-BE49-F238E27FC236}">
                <a16:creationId xmlns:a16="http://schemas.microsoft.com/office/drawing/2014/main" id="{8033889C-A4E9-B24E-818F-46A1124C5D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40F50F-250E-6D45-AEBC-2573FED0C310}"/>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1179359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9F6C0E12-251D-EA44-BF81-4ABDFBB94321}"/>
              </a:ext>
            </a:extLst>
          </p:cNvPr>
          <p:cNvSpPr/>
          <p:nvPr/>
        </p:nvSpPr>
        <p:spPr>
          <a:xfrm>
            <a:off x="7087169" y="1096772"/>
            <a:ext cx="4652226"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DC5FF4-095A-114E-87B6-73C7ADFF97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11E6EC9-9650-2042-8581-5B4082F941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4A0800-B373-3B40-B187-30AFE44CDD1D}"/>
              </a:ext>
            </a:extLst>
          </p:cNvPr>
          <p:cNvSpPr>
            <a:spLocks noGrp="1"/>
          </p:cNvSpPr>
          <p:nvPr>
            <p:ph type="dt" sz="half" idx="10"/>
          </p:nvPr>
        </p:nvSpPr>
        <p:spPr/>
        <p:txBody>
          <a:bodyPr/>
          <a:lstStyle/>
          <a:p>
            <a:fld id="{73C3BD54-29B9-3D42-B178-776ED395AA85}" type="datetimeFigureOut">
              <a:rPr lang="en-US" smtClean="0"/>
              <a:t>3/7/2022</a:t>
            </a:fld>
            <a:endParaRPr lang="en-US"/>
          </a:p>
        </p:txBody>
      </p:sp>
      <p:sp>
        <p:nvSpPr>
          <p:cNvPr id="5" name="Footer Placeholder 4">
            <a:extLst>
              <a:ext uri="{FF2B5EF4-FFF2-40B4-BE49-F238E27FC236}">
                <a16:creationId xmlns:a16="http://schemas.microsoft.com/office/drawing/2014/main" id="{C10A4C1C-C790-B449-8C06-78E8303F94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3E620-F86B-F447-AB06-DDAB39192507}"/>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49" name="Rectangle 48">
            <a:extLst>
              <a:ext uri="{FF2B5EF4-FFF2-40B4-BE49-F238E27FC236}">
                <a16:creationId xmlns:a16="http://schemas.microsoft.com/office/drawing/2014/main" id="{80487CB5-43E0-974C-9DDC-252A8A37107F}"/>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a:extLst>
              <a:ext uri="{FF2B5EF4-FFF2-40B4-BE49-F238E27FC236}">
                <a16:creationId xmlns:a16="http://schemas.microsoft.com/office/drawing/2014/main" id="{E9CB83EF-4143-5A45-9B3A-9E70DD50253B}"/>
              </a:ext>
            </a:extLst>
          </p:cNvPr>
          <p:cNvSpPr/>
          <p:nvPr/>
        </p:nvSpPr>
        <p:spPr>
          <a:xfrm>
            <a:off x="11415183"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1836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9DF801-FF8E-6247-9065-D9304CD6093A}"/>
              </a:ext>
            </a:extLst>
          </p:cNvPr>
          <p:cNvSpPr>
            <a:spLocks noGrp="1"/>
          </p:cNvSpPr>
          <p:nvPr>
            <p:ph type="title" orient="vert"/>
          </p:nvPr>
        </p:nvSpPr>
        <p:spPr>
          <a:xfrm>
            <a:off x="9355667" y="1204722"/>
            <a:ext cx="1853360" cy="467664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20E2615-7E4D-AB47-ACE6-236D716D7D24}"/>
              </a:ext>
            </a:extLst>
          </p:cNvPr>
          <p:cNvSpPr>
            <a:spLocks noGrp="1"/>
          </p:cNvSpPr>
          <p:nvPr>
            <p:ph type="body" orient="vert" idx="1"/>
          </p:nvPr>
        </p:nvSpPr>
        <p:spPr>
          <a:xfrm>
            <a:off x="973667" y="1204722"/>
            <a:ext cx="8274047" cy="46969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1F0223-5AC9-374E-BD0C-344F67E2A85B}"/>
              </a:ext>
            </a:extLst>
          </p:cNvPr>
          <p:cNvSpPr>
            <a:spLocks noGrp="1"/>
          </p:cNvSpPr>
          <p:nvPr>
            <p:ph type="dt" sz="half" idx="10"/>
          </p:nvPr>
        </p:nvSpPr>
        <p:spPr/>
        <p:txBody>
          <a:bodyPr/>
          <a:lstStyle/>
          <a:p>
            <a:fld id="{73C3BD54-29B9-3D42-B178-776ED395AA85}" type="datetimeFigureOut">
              <a:rPr lang="en-US" smtClean="0"/>
              <a:t>3/7/2022</a:t>
            </a:fld>
            <a:endParaRPr lang="en-US"/>
          </a:p>
        </p:txBody>
      </p:sp>
      <p:sp>
        <p:nvSpPr>
          <p:cNvPr id="5" name="Footer Placeholder 4">
            <a:extLst>
              <a:ext uri="{FF2B5EF4-FFF2-40B4-BE49-F238E27FC236}">
                <a16:creationId xmlns:a16="http://schemas.microsoft.com/office/drawing/2014/main" id="{3EBEDD42-54A1-E648-8829-140EC4C571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8FDF8F-8DBC-8A47-8000-5BA35DF9F903}"/>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51" name="Rectangle 50">
            <a:extLst>
              <a:ext uri="{FF2B5EF4-FFF2-40B4-BE49-F238E27FC236}">
                <a16:creationId xmlns:a16="http://schemas.microsoft.com/office/drawing/2014/main" id="{F2CE2A98-5154-A544-BE2A-FDC0811C19A0}"/>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C4EC832-8181-5643-8A62-117E43F0E498}"/>
              </a:ext>
            </a:extLst>
          </p:cNvPr>
          <p:cNvSpPr/>
          <p:nvPr/>
        </p:nvSpPr>
        <p:spPr>
          <a:xfrm>
            <a:off x="-1" y="1096772"/>
            <a:ext cx="263565"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a:extLst>
              <a:ext uri="{FF2B5EF4-FFF2-40B4-BE49-F238E27FC236}">
                <a16:creationId xmlns:a16="http://schemas.microsoft.com/office/drawing/2014/main" id="{24AF3281-BC22-374D-A461-8B3181F600AA}"/>
              </a:ext>
            </a:extLst>
          </p:cNvPr>
          <p:cNvSpPr/>
          <p:nvPr/>
        </p:nvSpPr>
        <p:spPr>
          <a:xfrm>
            <a:off x="5824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0611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9F291BE0-7A7E-D04F-974F-9F4577FB2F46}"/>
              </a:ext>
            </a:extLst>
          </p:cNvPr>
          <p:cNvSpPr/>
          <p:nvPr/>
        </p:nvSpPr>
        <p:spPr>
          <a:xfrm>
            <a:off x="6163735" y="1096772"/>
            <a:ext cx="5571066"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ross 49">
            <a:extLst>
              <a:ext uri="{FF2B5EF4-FFF2-40B4-BE49-F238E27FC236}">
                <a16:creationId xmlns:a16="http://schemas.microsoft.com/office/drawing/2014/main" id="{BD33FF1F-6094-0B4A-A3E4-6B0D9283DB44}"/>
              </a:ext>
            </a:extLst>
          </p:cNvPr>
          <p:cNvSpPr/>
          <p:nvPr/>
        </p:nvSpPr>
        <p:spPr>
          <a:xfrm>
            <a:off x="11529484"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B78A6D9C-C7A5-414B-8CB7-E31470D7D280}"/>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1D850E-6310-C04D-8CAC-B7FA9F332D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5B7FB3-5DFC-6547-9567-C0ABE874C6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27D2DB-A7B1-204E-8416-E938952BCC83}"/>
              </a:ext>
            </a:extLst>
          </p:cNvPr>
          <p:cNvSpPr>
            <a:spLocks noGrp="1"/>
          </p:cNvSpPr>
          <p:nvPr>
            <p:ph type="dt" sz="half" idx="10"/>
          </p:nvPr>
        </p:nvSpPr>
        <p:spPr/>
        <p:txBody>
          <a:bodyPr/>
          <a:lstStyle/>
          <a:p>
            <a:fld id="{73C3BD54-29B9-3D42-B178-776ED395AA85}" type="datetimeFigureOut">
              <a:rPr lang="en-US" smtClean="0"/>
              <a:t>3/7/2022</a:t>
            </a:fld>
            <a:endParaRPr lang="en-US"/>
          </a:p>
        </p:txBody>
      </p:sp>
      <p:sp>
        <p:nvSpPr>
          <p:cNvPr id="5" name="Footer Placeholder 4">
            <a:extLst>
              <a:ext uri="{FF2B5EF4-FFF2-40B4-BE49-F238E27FC236}">
                <a16:creationId xmlns:a16="http://schemas.microsoft.com/office/drawing/2014/main" id="{FD324BA1-E2D0-1E4B-9DB3-664FE27337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AE64B2-36E4-5A4E-A78A-A629829A334F}"/>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582498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97F6C6D-13AE-FD40-841C-4AB96460C390}"/>
              </a:ext>
            </a:extLst>
          </p:cNvPr>
          <p:cNvSpPr/>
          <p:nvPr/>
        </p:nvSpPr>
        <p:spPr>
          <a:xfrm>
            <a:off x="4291015" y="1096772"/>
            <a:ext cx="7436404"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ross 49">
            <a:extLst>
              <a:ext uri="{FF2B5EF4-FFF2-40B4-BE49-F238E27FC236}">
                <a16:creationId xmlns:a16="http://schemas.microsoft.com/office/drawing/2014/main" id="{24E27617-2112-2342-9FF1-39F2A241CCCC}"/>
              </a:ext>
            </a:extLst>
          </p:cNvPr>
          <p:cNvSpPr/>
          <p:nvPr/>
        </p:nvSpPr>
        <p:spPr>
          <a:xfrm>
            <a:off x="4086371" y="5624450"/>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C33CE582-7AFE-D048-B5BC-212A12A28F25}"/>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9EAEF4-E84F-CF40-B27B-01E1D2AFC96D}"/>
              </a:ext>
            </a:extLst>
          </p:cNvPr>
          <p:cNvSpPr>
            <a:spLocks noGrp="1"/>
          </p:cNvSpPr>
          <p:nvPr>
            <p:ph type="title"/>
          </p:nvPr>
        </p:nvSpPr>
        <p:spPr>
          <a:xfrm>
            <a:off x="565150" y="1881951"/>
            <a:ext cx="7335836" cy="1987707"/>
          </a:xfrm>
        </p:spPr>
        <p:txBody>
          <a:bodyPr anchor="b"/>
          <a:lstStyle>
            <a:lvl1pPr>
              <a:defRPr sz="6000" spc="-150"/>
            </a:lvl1pPr>
          </a:lstStyle>
          <a:p>
            <a:r>
              <a:rPr lang="en-US" dirty="0"/>
              <a:t>Click to edit Master title style</a:t>
            </a:r>
          </a:p>
        </p:txBody>
      </p:sp>
      <p:sp>
        <p:nvSpPr>
          <p:cNvPr id="3" name="Text Placeholder 2">
            <a:extLst>
              <a:ext uri="{FF2B5EF4-FFF2-40B4-BE49-F238E27FC236}">
                <a16:creationId xmlns:a16="http://schemas.microsoft.com/office/drawing/2014/main" id="{5287B7E1-CC48-2441-975D-F1A5412B8A49}"/>
              </a:ext>
            </a:extLst>
          </p:cNvPr>
          <p:cNvSpPr>
            <a:spLocks noGrp="1"/>
          </p:cNvSpPr>
          <p:nvPr>
            <p:ph type="body" idx="1"/>
          </p:nvPr>
        </p:nvSpPr>
        <p:spPr>
          <a:xfrm>
            <a:off x="565149" y="3869661"/>
            <a:ext cx="7335836" cy="948465"/>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526218-1FCF-7A4D-B138-D1B1DE91A4B7}"/>
              </a:ext>
            </a:extLst>
          </p:cNvPr>
          <p:cNvSpPr>
            <a:spLocks noGrp="1"/>
          </p:cNvSpPr>
          <p:nvPr>
            <p:ph type="dt" sz="half" idx="10"/>
          </p:nvPr>
        </p:nvSpPr>
        <p:spPr/>
        <p:txBody>
          <a:bodyPr/>
          <a:lstStyle/>
          <a:p>
            <a:fld id="{73C3BD54-29B9-3D42-B178-776ED395AA85}" type="datetimeFigureOut">
              <a:rPr lang="en-US" smtClean="0"/>
              <a:t>3/7/2022</a:t>
            </a:fld>
            <a:endParaRPr lang="en-US"/>
          </a:p>
        </p:txBody>
      </p:sp>
      <p:sp>
        <p:nvSpPr>
          <p:cNvPr id="5" name="Footer Placeholder 4">
            <a:extLst>
              <a:ext uri="{FF2B5EF4-FFF2-40B4-BE49-F238E27FC236}">
                <a16:creationId xmlns:a16="http://schemas.microsoft.com/office/drawing/2014/main" id="{50984204-038C-FD4B-8E1C-0A9967BF22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359AB9-E1C6-C841-B423-FD2BB13C333F}"/>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1399308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B057A-C120-5E4E-BB74-223EB6D005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9EB7BE-6258-C84C-8242-9865D1361C9E}"/>
              </a:ext>
            </a:extLst>
          </p:cNvPr>
          <p:cNvSpPr>
            <a:spLocks noGrp="1"/>
          </p:cNvSpPr>
          <p:nvPr>
            <p:ph sz="half" idx="1"/>
          </p:nvPr>
        </p:nvSpPr>
        <p:spPr>
          <a:xfrm>
            <a:off x="565111" y="2691637"/>
            <a:ext cx="4946643" cy="31897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3D23CD-80DB-5740-AE68-76414CA31A26}"/>
              </a:ext>
            </a:extLst>
          </p:cNvPr>
          <p:cNvSpPr>
            <a:spLocks noGrp="1"/>
          </p:cNvSpPr>
          <p:nvPr>
            <p:ph sz="half" idx="2"/>
          </p:nvPr>
        </p:nvSpPr>
        <p:spPr>
          <a:xfrm>
            <a:off x="6076903" y="2691637"/>
            <a:ext cx="4946639" cy="31897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FE0921-9102-1440-B315-778888723C9D}"/>
              </a:ext>
            </a:extLst>
          </p:cNvPr>
          <p:cNvSpPr>
            <a:spLocks noGrp="1"/>
          </p:cNvSpPr>
          <p:nvPr>
            <p:ph type="dt" sz="half" idx="10"/>
          </p:nvPr>
        </p:nvSpPr>
        <p:spPr/>
        <p:txBody>
          <a:bodyPr/>
          <a:lstStyle/>
          <a:p>
            <a:fld id="{73C3BD54-29B9-3D42-B178-776ED395AA85}" type="datetimeFigureOut">
              <a:rPr lang="en-US" smtClean="0"/>
              <a:t>3/7/2022</a:t>
            </a:fld>
            <a:endParaRPr lang="en-US"/>
          </a:p>
        </p:txBody>
      </p:sp>
      <p:sp>
        <p:nvSpPr>
          <p:cNvPr id="6" name="Footer Placeholder 5">
            <a:extLst>
              <a:ext uri="{FF2B5EF4-FFF2-40B4-BE49-F238E27FC236}">
                <a16:creationId xmlns:a16="http://schemas.microsoft.com/office/drawing/2014/main" id="{24D7802F-1937-2F43-8FF4-846135D6FC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609C72-E794-4F4F-8E09-D4883EED7237}"/>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50" name="Rectangle 49">
            <a:extLst>
              <a:ext uri="{FF2B5EF4-FFF2-40B4-BE49-F238E27FC236}">
                <a16:creationId xmlns:a16="http://schemas.microsoft.com/office/drawing/2014/main" id="{FFEFA3E2-0F30-664C-AAE4-DE6526B5C716}"/>
              </a:ext>
            </a:extLst>
          </p:cNvPr>
          <p:cNvSpPr/>
          <p:nvPr/>
        </p:nvSpPr>
        <p:spPr>
          <a:xfrm>
            <a:off x="11738231" y="1096772"/>
            <a:ext cx="453769"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55" name="Rectangle 54">
            <a:extLst>
              <a:ext uri="{FF2B5EF4-FFF2-40B4-BE49-F238E27FC236}">
                <a16:creationId xmlns:a16="http://schemas.microsoft.com/office/drawing/2014/main" id="{0C3D7AFF-BC7E-BA41-9C64-B5F9619C0EA1}"/>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a16="http://schemas.microsoft.com/office/drawing/2014/main" id="{671D2311-E9B8-F041-A7B8-D5696903F22A}"/>
              </a:ext>
            </a:extLst>
          </p:cNvPr>
          <p:cNvSpPr/>
          <p:nvPr/>
        </p:nvSpPr>
        <p:spPr>
          <a:xfrm>
            <a:off x="11531286"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2511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9CA91-F119-0244-888A-95539A84DD6F}"/>
              </a:ext>
            </a:extLst>
          </p:cNvPr>
          <p:cNvSpPr>
            <a:spLocks noGrp="1"/>
          </p:cNvSpPr>
          <p:nvPr>
            <p:ph type="title"/>
          </p:nvPr>
        </p:nvSpPr>
        <p:spPr>
          <a:xfrm>
            <a:off x="565110" y="1204721"/>
            <a:ext cx="8266175" cy="14447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8A3EAC-4422-D548-8D7F-E9944566FBA9}"/>
              </a:ext>
            </a:extLst>
          </p:cNvPr>
          <p:cNvSpPr>
            <a:spLocks noGrp="1"/>
          </p:cNvSpPr>
          <p:nvPr>
            <p:ph type="body" idx="1"/>
          </p:nvPr>
        </p:nvSpPr>
        <p:spPr>
          <a:xfrm>
            <a:off x="565111" y="2691638"/>
            <a:ext cx="4946644" cy="823912"/>
          </a:xfrm>
        </p:spPr>
        <p:txBody>
          <a:bodyPr anchor="b"/>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49140CA2-88A9-CC42-A375-8B87E47CC5F9}"/>
              </a:ext>
            </a:extLst>
          </p:cNvPr>
          <p:cNvSpPr>
            <a:spLocks noGrp="1"/>
          </p:cNvSpPr>
          <p:nvPr>
            <p:ph sz="half" idx="2"/>
          </p:nvPr>
        </p:nvSpPr>
        <p:spPr>
          <a:xfrm>
            <a:off x="565111" y="3515550"/>
            <a:ext cx="4946644" cy="23662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5F960C-714E-2E4A-8141-A88F38274E48}"/>
              </a:ext>
            </a:extLst>
          </p:cNvPr>
          <p:cNvSpPr>
            <a:spLocks noGrp="1"/>
          </p:cNvSpPr>
          <p:nvPr>
            <p:ph type="body" sz="quarter" idx="3"/>
          </p:nvPr>
        </p:nvSpPr>
        <p:spPr>
          <a:xfrm>
            <a:off x="6076866" y="2691162"/>
            <a:ext cx="4946644" cy="823912"/>
          </a:xfrm>
        </p:spPr>
        <p:txBody>
          <a:bodyPr anchor="b"/>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97BC24-C907-EC4B-872D-17429A657716}"/>
              </a:ext>
            </a:extLst>
          </p:cNvPr>
          <p:cNvSpPr>
            <a:spLocks noGrp="1"/>
          </p:cNvSpPr>
          <p:nvPr>
            <p:ph sz="quarter" idx="4"/>
          </p:nvPr>
        </p:nvSpPr>
        <p:spPr>
          <a:xfrm>
            <a:off x="6076866" y="3515074"/>
            <a:ext cx="4946644" cy="23662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E2A045-4283-3C47-B125-68CF3B19FB08}"/>
              </a:ext>
            </a:extLst>
          </p:cNvPr>
          <p:cNvSpPr>
            <a:spLocks noGrp="1"/>
          </p:cNvSpPr>
          <p:nvPr>
            <p:ph type="dt" sz="half" idx="10"/>
          </p:nvPr>
        </p:nvSpPr>
        <p:spPr/>
        <p:txBody>
          <a:bodyPr/>
          <a:lstStyle/>
          <a:p>
            <a:fld id="{73C3BD54-29B9-3D42-B178-776ED395AA85}" type="datetimeFigureOut">
              <a:rPr lang="en-US" smtClean="0"/>
              <a:t>3/7/2022</a:t>
            </a:fld>
            <a:endParaRPr lang="en-US"/>
          </a:p>
        </p:txBody>
      </p:sp>
      <p:sp>
        <p:nvSpPr>
          <p:cNvPr id="8" name="Footer Placeholder 7">
            <a:extLst>
              <a:ext uri="{FF2B5EF4-FFF2-40B4-BE49-F238E27FC236}">
                <a16:creationId xmlns:a16="http://schemas.microsoft.com/office/drawing/2014/main" id="{7EBC25BC-2C98-574D-BCCD-E36CAB07F2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A5C95A-7789-E042-8471-D442D9BB545F}"/>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52" name="Rectangle 51">
            <a:extLst>
              <a:ext uri="{FF2B5EF4-FFF2-40B4-BE49-F238E27FC236}">
                <a16:creationId xmlns:a16="http://schemas.microsoft.com/office/drawing/2014/main" id="{3DF1BA5B-EDD8-B648-8A3E-E2B3570B1EA0}"/>
              </a:ext>
            </a:extLst>
          </p:cNvPr>
          <p:cNvSpPr/>
          <p:nvPr/>
        </p:nvSpPr>
        <p:spPr>
          <a:xfrm>
            <a:off x="11738231" y="1096772"/>
            <a:ext cx="453769"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57" name="Rectangle 56">
            <a:extLst>
              <a:ext uri="{FF2B5EF4-FFF2-40B4-BE49-F238E27FC236}">
                <a16:creationId xmlns:a16="http://schemas.microsoft.com/office/drawing/2014/main" id="{D7476360-629C-DE48-85B7-F4BE6CC457DB}"/>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ross 13">
            <a:extLst>
              <a:ext uri="{FF2B5EF4-FFF2-40B4-BE49-F238E27FC236}">
                <a16:creationId xmlns:a16="http://schemas.microsoft.com/office/drawing/2014/main" id="{C5F6C588-FC1B-3147-AFA1-CD7D76C5AEAC}"/>
              </a:ext>
            </a:extLst>
          </p:cNvPr>
          <p:cNvSpPr/>
          <p:nvPr/>
        </p:nvSpPr>
        <p:spPr>
          <a:xfrm>
            <a:off x="11531286"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2025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15401-5318-7045-8AE3-B1A99F2D822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6E2F55F-EB76-AE49-B554-12B65B636A90}"/>
              </a:ext>
            </a:extLst>
          </p:cNvPr>
          <p:cNvSpPr>
            <a:spLocks noGrp="1"/>
          </p:cNvSpPr>
          <p:nvPr>
            <p:ph type="dt" sz="half" idx="10"/>
          </p:nvPr>
        </p:nvSpPr>
        <p:spPr/>
        <p:txBody>
          <a:bodyPr/>
          <a:lstStyle/>
          <a:p>
            <a:fld id="{73C3BD54-29B9-3D42-B178-776ED395AA85}" type="datetimeFigureOut">
              <a:rPr lang="en-US" smtClean="0"/>
              <a:t>3/7/2022</a:t>
            </a:fld>
            <a:endParaRPr lang="en-US"/>
          </a:p>
        </p:txBody>
      </p:sp>
      <p:sp>
        <p:nvSpPr>
          <p:cNvPr id="4" name="Footer Placeholder 3">
            <a:extLst>
              <a:ext uri="{FF2B5EF4-FFF2-40B4-BE49-F238E27FC236}">
                <a16:creationId xmlns:a16="http://schemas.microsoft.com/office/drawing/2014/main" id="{86CB6E6E-D81E-C44A-AC54-CBE0134C10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E025B9-9F46-3049-9977-0119B96D393C}"/>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48" name="Rectangle 47">
            <a:extLst>
              <a:ext uri="{FF2B5EF4-FFF2-40B4-BE49-F238E27FC236}">
                <a16:creationId xmlns:a16="http://schemas.microsoft.com/office/drawing/2014/main" id="{65760068-EADA-2B4B-9819-CF981184FAEB}"/>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1DA7622-137E-184A-A93C-8DBB10318AE6}"/>
              </a:ext>
            </a:extLst>
          </p:cNvPr>
          <p:cNvSpPr/>
          <p:nvPr/>
        </p:nvSpPr>
        <p:spPr>
          <a:xfrm>
            <a:off x="11738231" y="1096772"/>
            <a:ext cx="453769"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9" name="Cross 8">
            <a:extLst>
              <a:ext uri="{FF2B5EF4-FFF2-40B4-BE49-F238E27FC236}">
                <a16:creationId xmlns:a16="http://schemas.microsoft.com/office/drawing/2014/main" id="{54FB0990-6F8D-B048-8309-19B0D1A41033}"/>
              </a:ext>
            </a:extLst>
          </p:cNvPr>
          <p:cNvSpPr/>
          <p:nvPr/>
        </p:nvSpPr>
        <p:spPr>
          <a:xfrm>
            <a:off x="11531286"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9418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AF81DD-2B1F-3444-8023-DD52318FE9F6}"/>
              </a:ext>
            </a:extLst>
          </p:cNvPr>
          <p:cNvSpPr>
            <a:spLocks noGrp="1"/>
          </p:cNvSpPr>
          <p:nvPr>
            <p:ph type="dt" sz="half" idx="10"/>
          </p:nvPr>
        </p:nvSpPr>
        <p:spPr/>
        <p:txBody>
          <a:bodyPr/>
          <a:lstStyle/>
          <a:p>
            <a:fld id="{73C3BD54-29B9-3D42-B178-776ED395AA85}" type="datetimeFigureOut">
              <a:rPr lang="en-US" smtClean="0"/>
              <a:t>3/7/2022</a:t>
            </a:fld>
            <a:endParaRPr lang="en-US"/>
          </a:p>
        </p:txBody>
      </p:sp>
      <p:sp>
        <p:nvSpPr>
          <p:cNvPr id="3" name="Footer Placeholder 2">
            <a:extLst>
              <a:ext uri="{FF2B5EF4-FFF2-40B4-BE49-F238E27FC236}">
                <a16:creationId xmlns:a16="http://schemas.microsoft.com/office/drawing/2014/main" id="{36927EE3-DAA3-D948-B8FD-48417540B5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C4532D4-FFBF-6C47-A6C9-D55196D91B87}"/>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47" name="Rectangle 46">
            <a:extLst>
              <a:ext uri="{FF2B5EF4-FFF2-40B4-BE49-F238E27FC236}">
                <a16:creationId xmlns:a16="http://schemas.microsoft.com/office/drawing/2014/main" id="{DB8D5541-7726-BA46-8BFA-BF6AA8D42BD7}"/>
              </a:ext>
            </a:extLst>
          </p:cNvPr>
          <p:cNvSpPr/>
          <p:nvPr/>
        </p:nvSpPr>
        <p:spPr>
          <a:xfrm>
            <a:off x="-1" y="1096772"/>
            <a:ext cx="263565"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ross 47">
            <a:extLst>
              <a:ext uri="{FF2B5EF4-FFF2-40B4-BE49-F238E27FC236}">
                <a16:creationId xmlns:a16="http://schemas.microsoft.com/office/drawing/2014/main" id="{97F434CF-7503-CE4F-8426-C312C6315AD0}"/>
              </a:ext>
            </a:extLst>
          </p:cNvPr>
          <p:cNvSpPr/>
          <p:nvPr/>
        </p:nvSpPr>
        <p:spPr>
          <a:xfrm>
            <a:off x="5824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EDBFB2F-FE34-E349-9484-C275FBE31614}"/>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0733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DCFD-BEE6-AC49-BABD-D8B89C3B69D0}"/>
              </a:ext>
            </a:extLst>
          </p:cNvPr>
          <p:cNvSpPr>
            <a:spLocks noGrp="1"/>
          </p:cNvSpPr>
          <p:nvPr>
            <p:ph type="title"/>
          </p:nvPr>
        </p:nvSpPr>
        <p:spPr>
          <a:xfrm>
            <a:off x="565149" y="1203800"/>
            <a:ext cx="4114800" cy="1077218"/>
          </a:xfrm>
        </p:spPr>
        <p:txBody>
          <a:bodyPr anchor="b">
            <a:normAutofit/>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431DE035-8260-4443-B1D9-A9C8D584039E}"/>
              </a:ext>
            </a:extLst>
          </p:cNvPr>
          <p:cNvSpPr>
            <a:spLocks noGrp="1"/>
          </p:cNvSpPr>
          <p:nvPr>
            <p:ph idx="1"/>
          </p:nvPr>
        </p:nvSpPr>
        <p:spPr>
          <a:xfrm>
            <a:off x="5611813" y="1508252"/>
            <a:ext cx="5606518" cy="4045881"/>
          </a:xfrm>
        </p:spPr>
        <p:txBody>
          <a:bodyPr/>
          <a:lstStyle>
            <a:lvl1pPr>
              <a:defRPr sz="2800"/>
            </a:lvl1pPr>
            <a:lvl2pPr>
              <a:defRPr sz="24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CCC1AA53-7507-D04B-9B8E-6A4F7122ECA5}"/>
              </a:ext>
            </a:extLst>
          </p:cNvPr>
          <p:cNvSpPr>
            <a:spLocks noGrp="1"/>
          </p:cNvSpPr>
          <p:nvPr>
            <p:ph type="body" sz="half" idx="2"/>
          </p:nvPr>
        </p:nvSpPr>
        <p:spPr>
          <a:xfrm>
            <a:off x="565149" y="2368295"/>
            <a:ext cx="4114800" cy="31858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56E11F-3003-0745-ACAB-FAA4E676EFCD}"/>
              </a:ext>
            </a:extLst>
          </p:cNvPr>
          <p:cNvSpPr>
            <a:spLocks noGrp="1"/>
          </p:cNvSpPr>
          <p:nvPr>
            <p:ph type="dt" sz="half" idx="10"/>
          </p:nvPr>
        </p:nvSpPr>
        <p:spPr/>
        <p:txBody>
          <a:bodyPr/>
          <a:lstStyle/>
          <a:p>
            <a:fld id="{73C3BD54-29B9-3D42-B178-776ED395AA85}" type="datetimeFigureOut">
              <a:rPr lang="en-US" smtClean="0"/>
              <a:t>3/7/2022</a:t>
            </a:fld>
            <a:endParaRPr lang="en-US"/>
          </a:p>
        </p:txBody>
      </p:sp>
      <p:sp>
        <p:nvSpPr>
          <p:cNvPr id="6" name="Footer Placeholder 5">
            <a:extLst>
              <a:ext uri="{FF2B5EF4-FFF2-40B4-BE49-F238E27FC236}">
                <a16:creationId xmlns:a16="http://schemas.microsoft.com/office/drawing/2014/main" id="{92BC11A6-59AC-FE45-8A1C-9DDC00582A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D6F51E-1A94-034C-BBEE-C26A3AF0E815}"/>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50" name="Rectangle 49">
            <a:extLst>
              <a:ext uri="{FF2B5EF4-FFF2-40B4-BE49-F238E27FC236}">
                <a16:creationId xmlns:a16="http://schemas.microsoft.com/office/drawing/2014/main" id="{50B7D330-76C0-224C-9C3C-27C4D2B0DDB4}"/>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35464D55-5C51-844B-A38A-8143590FB934}"/>
              </a:ext>
            </a:extLst>
          </p:cNvPr>
          <p:cNvSpPr/>
          <p:nvPr/>
        </p:nvSpPr>
        <p:spPr>
          <a:xfrm>
            <a:off x="-1" y="1096772"/>
            <a:ext cx="263565"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a16="http://schemas.microsoft.com/office/drawing/2014/main" id="{FD988250-C554-DE44-B887-57D0B2AA8E37}"/>
              </a:ext>
            </a:extLst>
          </p:cNvPr>
          <p:cNvSpPr/>
          <p:nvPr/>
        </p:nvSpPr>
        <p:spPr>
          <a:xfrm>
            <a:off x="5824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94978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86C7C-36AD-9A4E-8524-8F44E8839EA8}"/>
              </a:ext>
            </a:extLst>
          </p:cNvPr>
          <p:cNvSpPr>
            <a:spLocks noGrp="1"/>
          </p:cNvSpPr>
          <p:nvPr>
            <p:ph type="title"/>
          </p:nvPr>
        </p:nvSpPr>
        <p:spPr>
          <a:xfrm>
            <a:off x="565149" y="1203800"/>
            <a:ext cx="4114800" cy="1077218"/>
          </a:xfrm>
        </p:spPr>
        <p:txBody>
          <a:bodyPr anchor="b">
            <a:normAutofit/>
          </a:bodyPr>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1015248-4C80-3348-A8A9-6C9F5D32FCE3}"/>
              </a:ext>
            </a:extLst>
          </p:cNvPr>
          <p:cNvSpPr>
            <a:spLocks noGrp="1"/>
          </p:cNvSpPr>
          <p:nvPr>
            <p:ph type="pic" idx="1"/>
          </p:nvPr>
        </p:nvSpPr>
        <p:spPr>
          <a:xfrm>
            <a:off x="5631151" y="1096772"/>
            <a:ext cx="6096270" cy="5761228"/>
          </a:xfrm>
          <a:solidFill>
            <a:schemeClr val="bg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4B3083-CA16-C54A-B130-7BEE6DF9D815}"/>
              </a:ext>
            </a:extLst>
          </p:cNvPr>
          <p:cNvSpPr>
            <a:spLocks noGrp="1"/>
          </p:cNvSpPr>
          <p:nvPr>
            <p:ph type="body" sz="half" idx="2"/>
          </p:nvPr>
        </p:nvSpPr>
        <p:spPr>
          <a:xfrm>
            <a:off x="565149" y="2370666"/>
            <a:ext cx="4114800" cy="318346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3C6EB5-D7D1-E247-B9D7-D319E5AAB962}"/>
              </a:ext>
            </a:extLst>
          </p:cNvPr>
          <p:cNvSpPr>
            <a:spLocks noGrp="1"/>
          </p:cNvSpPr>
          <p:nvPr>
            <p:ph type="dt" sz="half" idx="10"/>
          </p:nvPr>
        </p:nvSpPr>
        <p:spPr/>
        <p:txBody>
          <a:bodyPr/>
          <a:lstStyle/>
          <a:p>
            <a:fld id="{73C3BD54-29B9-3D42-B178-776ED395AA85}" type="datetimeFigureOut">
              <a:rPr lang="en-US" smtClean="0"/>
              <a:t>3/7/2022</a:t>
            </a:fld>
            <a:endParaRPr lang="en-US"/>
          </a:p>
        </p:txBody>
      </p:sp>
      <p:sp>
        <p:nvSpPr>
          <p:cNvPr id="6" name="Footer Placeholder 5">
            <a:extLst>
              <a:ext uri="{FF2B5EF4-FFF2-40B4-BE49-F238E27FC236}">
                <a16:creationId xmlns:a16="http://schemas.microsoft.com/office/drawing/2014/main" id="{75FBF6CC-F5C4-9847-BADB-8B7441C8F3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63FE4-B2F5-7741-B517-533F1C98CE1B}"/>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54" name="Rectangle 53">
            <a:extLst>
              <a:ext uri="{FF2B5EF4-FFF2-40B4-BE49-F238E27FC236}">
                <a16:creationId xmlns:a16="http://schemas.microsoft.com/office/drawing/2014/main" id="{AB80A771-7D8E-0F4A-93A3-B977667D338E}"/>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2C9320FA-0E3A-2749-9085-DF30FA26F4BD}"/>
              </a:ext>
            </a:extLst>
          </p:cNvPr>
          <p:cNvSpPr/>
          <p:nvPr/>
        </p:nvSpPr>
        <p:spPr>
          <a:xfrm>
            <a:off x="-1" y="1096772"/>
            <a:ext cx="263565"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a16="http://schemas.microsoft.com/office/drawing/2014/main" id="{5A3DF5D0-8A2C-A049-9132-EE1EF7D014D4}"/>
              </a:ext>
            </a:extLst>
          </p:cNvPr>
          <p:cNvSpPr/>
          <p:nvPr/>
        </p:nvSpPr>
        <p:spPr>
          <a:xfrm>
            <a:off x="5824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0631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952BFD-D607-6845-9C7B-1C8D3B4EE760}"/>
              </a:ext>
            </a:extLst>
          </p:cNvPr>
          <p:cNvSpPr>
            <a:spLocks noGrp="1"/>
          </p:cNvSpPr>
          <p:nvPr>
            <p:ph type="title"/>
          </p:nvPr>
        </p:nvSpPr>
        <p:spPr>
          <a:xfrm>
            <a:off x="565149" y="1204721"/>
            <a:ext cx="8267296" cy="144655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EEBB52FF-3B04-8245-BF0B-89C9E293362A}"/>
              </a:ext>
            </a:extLst>
          </p:cNvPr>
          <p:cNvSpPr>
            <a:spLocks noGrp="1"/>
          </p:cNvSpPr>
          <p:nvPr>
            <p:ph type="body" idx="1"/>
          </p:nvPr>
        </p:nvSpPr>
        <p:spPr>
          <a:xfrm>
            <a:off x="565150" y="2691638"/>
            <a:ext cx="8267296" cy="318858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DA99BFE-CBDD-C344-A21E-44A52F11B662}"/>
              </a:ext>
            </a:extLst>
          </p:cNvPr>
          <p:cNvSpPr>
            <a:spLocks noGrp="1"/>
          </p:cNvSpPr>
          <p:nvPr>
            <p:ph type="dt" sz="half" idx="2"/>
          </p:nvPr>
        </p:nvSpPr>
        <p:spPr>
          <a:xfrm>
            <a:off x="565149" y="5949696"/>
            <a:ext cx="4114800" cy="365125"/>
          </a:xfrm>
          <a:prstGeom prst="rect">
            <a:avLst/>
          </a:prstGeom>
        </p:spPr>
        <p:txBody>
          <a:bodyPr vert="horz" lIns="91440" tIns="45720" rIns="91440" bIns="45720" rtlCol="0" anchor="ctr" anchorCtr="0"/>
          <a:lstStyle>
            <a:lvl1pPr algn="l">
              <a:defRPr lang="en-US" sz="1050" smtClean="0">
                <a:latin typeface="+mn-lt"/>
              </a:defRPr>
            </a:lvl1pPr>
          </a:lstStyle>
          <a:p>
            <a:fld id="{73C3BD54-29B9-3D42-B178-776ED395AA85}" type="datetimeFigureOut">
              <a:rPr lang="en-US" smtClean="0"/>
              <a:pPr/>
              <a:t>3/7/2022</a:t>
            </a:fld>
            <a:endParaRPr lang="en-US" dirty="0"/>
          </a:p>
        </p:txBody>
      </p:sp>
      <p:sp>
        <p:nvSpPr>
          <p:cNvPr id="5" name="Footer Placeholder 4">
            <a:extLst>
              <a:ext uri="{FF2B5EF4-FFF2-40B4-BE49-F238E27FC236}">
                <a16:creationId xmlns:a16="http://schemas.microsoft.com/office/drawing/2014/main" id="{BDC371C0-3DCE-0743-946F-C7540DD7895F}"/>
              </a:ext>
            </a:extLst>
          </p:cNvPr>
          <p:cNvSpPr>
            <a:spLocks noGrp="1"/>
          </p:cNvSpPr>
          <p:nvPr>
            <p:ph type="ftr" sz="quarter" idx="3"/>
          </p:nvPr>
        </p:nvSpPr>
        <p:spPr>
          <a:xfrm>
            <a:off x="565150" y="543179"/>
            <a:ext cx="4114800" cy="246888"/>
          </a:xfrm>
          <a:prstGeom prst="rect">
            <a:avLst/>
          </a:prstGeom>
        </p:spPr>
        <p:txBody>
          <a:bodyPr vert="horz" lIns="91440" tIns="45720" rIns="91440" bIns="45720" rtlCol="0" anchor="ctr" anchorCtr="0"/>
          <a:lstStyle>
            <a:lvl1pPr algn="l">
              <a:defRPr lang="en-US" sz="1050">
                <a:latin typeface="+mn-lt"/>
              </a:defRPr>
            </a:lvl1pPr>
          </a:lstStyle>
          <a:p>
            <a:endParaRPr lang="en-US" dirty="0"/>
          </a:p>
        </p:txBody>
      </p:sp>
      <p:sp>
        <p:nvSpPr>
          <p:cNvPr id="6" name="Slide Number Placeholder 5">
            <a:extLst>
              <a:ext uri="{FF2B5EF4-FFF2-40B4-BE49-F238E27FC236}">
                <a16:creationId xmlns:a16="http://schemas.microsoft.com/office/drawing/2014/main" id="{E6E32ADB-4517-194F-8B4B-A9D26B3C02E3}"/>
              </a:ext>
            </a:extLst>
          </p:cNvPr>
          <p:cNvSpPr>
            <a:spLocks noGrp="1"/>
          </p:cNvSpPr>
          <p:nvPr>
            <p:ph type="sldNum" sz="quarter" idx="4"/>
          </p:nvPr>
        </p:nvSpPr>
        <p:spPr>
          <a:xfrm>
            <a:off x="10813024" y="511175"/>
            <a:ext cx="914400" cy="310896"/>
          </a:xfrm>
          <a:prstGeom prst="rect">
            <a:avLst/>
          </a:prstGeom>
        </p:spPr>
        <p:txBody>
          <a:bodyPr vert="horz" lIns="91440" tIns="45720" rIns="91440" bIns="45720" rtlCol="0" anchor="ctr"/>
          <a:lstStyle>
            <a:lvl1pPr algn="r">
              <a:defRPr sz="1400" b="0" i="0">
                <a:solidFill>
                  <a:schemeClr val="tx1"/>
                </a:solidFill>
                <a:latin typeface="+mn-lt"/>
              </a:defRPr>
            </a:lvl1pPr>
          </a:lstStyle>
          <a:p>
            <a:fld id="{86BB3423-611C-6944-BA94-F2572F362413}" type="slidenum">
              <a:rPr lang="en-US" smtClean="0"/>
              <a:pPr/>
              <a:t>‹#›</a:t>
            </a:fld>
            <a:endParaRPr lang="en-US"/>
          </a:p>
        </p:txBody>
      </p:sp>
    </p:spTree>
    <p:extLst>
      <p:ext uri="{BB962C8B-B14F-4D97-AF65-F5344CB8AC3E}">
        <p14:creationId xmlns:p14="http://schemas.microsoft.com/office/powerpoint/2010/main" val="3437042243"/>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System Font Regular"/>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System Font Regular"/>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System Font Regular"/>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System Font Regular"/>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System Font Regular"/>
        <a:buChar char="–"/>
        <a:defRPr sz="16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peoplematters.in/article/hr-technology/the-evolving-role-of-hr-professionals-16469" TargetMode="Externa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4F048CC-17C9-B246-BF2A-29E51AD1C6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4036CA9B-8EC1-4D85-A29A-25E608C029B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a:stretch/>
        </p:blipFill>
        <p:spPr>
          <a:xfrm>
            <a:off x="20" y="10"/>
            <a:ext cx="12191980" cy="6857990"/>
          </a:xfrm>
          <a:prstGeom prst="rect">
            <a:avLst/>
          </a:prstGeom>
        </p:spPr>
      </p:pic>
      <p:sp>
        <p:nvSpPr>
          <p:cNvPr id="11" name="Rectangle">
            <a:extLst>
              <a:ext uri="{FF2B5EF4-FFF2-40B4-BE49-F238E27FC236}">
                <a16:creationId xmlns:a16="http://schemas.microsoft.com/office/drawing/2014/main" id="{7D2808A8-88EA-594B-9B2E-FD41A1C75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2780" y="4238244"/>
            <a:ext cx="7334060" cy="2619754"/>
          </a:xfrm>
          <a:prstGeom prst="rect">
            <a:avLst/>
          </a:prstGeom>
          <a:gradFill flip="none" rotWithShape="1">
            <a:gsLst>
              <a:gs pos="32000">
                <a:schemeClr val="bg1">
                  <a:alpha val="67000"/>
                </a:schemeClr>
              </a:gs>
              <a:gs pos="0">
                <a:schemeClr val="bg1">
                  <a:alpha val="55000"/>
                </a:schemeClr>
              </a:gs>
              <a:gs pos="99000">
                <a:schemeClr val="bg1">
                  <a:alpha val="55000"/>
                </a:schemeClr>
              </a:gs>
            </a:gsLst>
            <a:path path="circle">
              <a:fillToRect r="100000" b="100000"/>
            </a:path>
            <a:tileRect l="-100000" t="-100000"/>
          </a:gradFill>
          <a:ln w="12700">
            <a:miter lim="400000"/>
          </a:ln>
        </p:spPr>
        <p:txBody>
          <a:bodyPr lIns="50800" tIns="50800" rIns="50800" bIns="50800" anchor="ctr"/>
          <a:lstStyle/>
          <a:p>
            <a:pPr algn="ctr"/>
            <a:endParaRPr sz="2600" cap="all" dirty="0">
              <a:solidFill>
                <a:srgbClr val="FFFFFF"/>
              </a:solidFill>
              <a:sym typeface="Avenir Next"/>
            </a:endParaRPr>
          </a:p>
        </p:txBody>
      </p:sp>
      <p:sp>
        <p:nvSpPr>
          <p:cNvPr id="13" name="Cross 12">
            <a:extLst>
              <a:ext uri="{FF2B5EF4-FFF2-40B4-BE49-F238E27FC236}">
                <a16:creationId xmlns:a16="http://schemas.microsoft.com/office/drawing/2014/main" id="{7DBD7E48-E652-0E49-8812-18A94BA959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1940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53E2C7F-F4FF-A94D-ACAE-82823EC88F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527384" y="5379364"/>
            <a:ext cx="5666192" cy="560516"/>
          </a:xfrm>
        </p:spPr>
        <p:txBody>
          <a:bodyPr>
            <a:noAutofit/>
          </a:bodyPr>
          <a:lstStyle/>
          <a:p>
            <a:r>
              <a:rPr lang="en-US" sz="5400" dirty="0">
                <a:cs typeface="Calibri Light"/>
              </a:rPr>
              <a:t>TEAM 15</a:t>
            </a:r>
          </a:p>
        </p:txBody>
      </p:sp>
      <p:sp>
        <p:nvSpPr>
          <p:cNvPr id="3" name="Subtitle 2"/>
          <p:cNvSpPr>
            <a:spLocks noGrp="1"/>
          </p:cNvSpPr>
          <p:nvPr>
            <p:ph type="subTitle" idx="1"/>
          </p:nvPr>
        </p:nvSpPr>
        <p:spPr>
          <a:xfrm>
            <a:off x="4527384" y="5960609"/>
            <a:ext cx="6690950" cy="457200"/>
          </a:xfrm>
        </p:spPr>
        <p:txBody>
          <a:bodyPr vert="horz" lIns="91440" tIns="45720" rIns="91440" bIns="45720" rtlCol="0" anchor="t">
            <a:normAutofit/>
          </a:bodyPr>
          <a:lstStyle/>
          <a:p>
            <a:r>
              <a:rPr lang="en-US" dirty="0"/>
              <a:t>SMART WATER HEATER</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227D51-204B-ED48-AF9A-0BE9633FE0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4243" y="1096772"/>
            <a:ext cx="6503180"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a16="http://schemas.microsoft.com/office/drawing/2014/main" id="{57A23F45-CDAE-8A40-8DE7-92A0BBC11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6811" y="5624450"/>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8546383-CCC4-544B-B0D8-DE78DE39B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14F048CC-17C9-B246-BF2A-29E51AD1C6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uter script on a screen">
            <a:extLst>
              <a:ext uri="{FF2B5EF4-FFF2-40B4-BE49-F238E27FC236}">
                <a16:creationId xmlns:a16="http://schemas.microsoft.com/office/drawing/2014/main" id="{A21AFE4F-00B7-40DE-8C54-7E2E316DA384}"/>
              </a:ext>
            </a:extLst>
          </p:cNvPr>
          <p:cNvPicPr>
            <a:picLocks noChangeAspect="1"/>
          </p:cNvPicPr>
          <p:nvPr/>
        </p:nvPicPr>
        <p:blipFill rotWithShape="1">
          <a:blip r:embed="rId2"/>
          <a:srcRect t="6573" r="-2" b="9030"/>
          <a:stretch/>
        </p:blipFill>
        <p:spPr>
          <a:xfrm>
            <a:off x="20" y="10"/>
            <a:ext cx="12191980" cy="6857990"/>
          </a:xfrm>
          <a:prstGeom prst="rect">
            <a:avLst/>
          </a:prstGeom>
        </p:spPr>
      </p:pic>
      <p:sp>
        <p:nvSpPr>
          <p:cNvPr id="17" name="Rectangle">
            <a:extLst>
              <a:ext uri="{FF2B5EF4-FFF2-40B4-BE49-F238E27FC236}">
                <a16:creationId xmlns:a16="http://schemas.microsoft.com/office/drawing/2014/main" id="{53C4D10E-16D3-5D49-A995-1FD27619A9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0549940" cy="6858000"/>
          </a:xfrm>
          <a:prstGeom prst="rect">
            <a:avLst/>
          </a:prstGeom>
          <a:gradFill flip="none" rotWithShape="1">
            <a:gsLst>
              <a:gs pos="32000">
                <a:schemeClr val="bg1">
                  <a:alpha val="67000"/>
                </a:schemeClr>
              </a:gs>
              <a:gs pos="0">
                <a:schemeClr val="bg1">
                  <a:alpha val="55000"/>
                </a:schemeClr>
              </a:gs>
              <a:gs pos="99000">
                <a:schemeClr val="bg1">
                  <a:alpha val="55000"/>
                </a:schemeClr>
              </a:gs>
            </a:gsLst>
            <a:path path="circle">
              <a:fillToRect r="100000" b="100000"/>
            </a:path>
            <a:tileRect l="-100000" t="-100000"/>
          </a:gradFill>
          <a:ln w="12700">
            <a:miter lim="400000"/>
          </a:ln>
        </p:spPr>
        <p:txBody>
          <a:bodyPr lIns="50800" tIns="50800" rIns="50800" bIns="50800" anchor="ctr"/>
          <a:lstStyle/>
          <a:p>
            <a:pPr algn="ctr"/>
            <a:endParaRPr sz="2600" cap="all" dirty="0">
              <a:solidFill>
                <a:srgbClr val="FFFFFF"/>
              </a:solidFill>
              <a:sym typeface="Avenir Next"/>
            </a:endParaRPr>
          </a:p>
        </p:txBody>
      </p:sp>
      <p:sp>
        <p:nvSpPr>
          <p:cNvPr id="19" name="Cross 18">
            <a:extLst>
              <a:ext uri="{FF2B5EF4-FFF2-40B4-BE49-F238E27FC236}">
                <a16:creationId xmlns:a16="http://schemas.microsoft.com/office/drawing/2014/main" id="{24124FF1-775D-AC4A-81D0-73FC0F54A6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250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53E2C7F-F4FF-A94D-ACAE-82823EC88F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7A89AB-6347-4004-A6E5-D1421114D76C}"/>
              </a:ext>
            </a:extLst>
          </p:cNvPr>
          <p:cNvSpPr>
            <a:spLocks noGrp="1"/>
          </p:cNvSpPr>
          <p:nvPr>
            <p:ph type="title"/>
          </p:nvPr>
        </p:nvSpPr>
        <p:spPr>
          <a:xfrm>
            <a:off x="783967" y="600849"/>
            <a:ext cx="6696951" cy="777752"/>
          </a:xfrm>
        </p:spPr>
        <p:txBody>
          <a:bodyPr vert="horz" lIns="91440" tIns="45720" rIns="91440" bIns="45720" rtlCol="0" anchor="b">
            <a:normAutofit fontScale="90000"/>
          </a:bodyPr>
          <a:lstStyle/>
          <a:p>
            <a:r>
              <a:rPr lang="en-US" sz="8000" kern="1200" spc="-150" dirty="0">
                <a:solidFill>
                  <a:schemeClr val="tx1"/>
                </a:solidFill>
                <a:latin typeface="+mj-lt"/>
                <a:ea typeface="+mj-ea"/>
                <a:cs typeface="+mj-cs"/>
              </a:rPr>
              <a:t>CODE 2</a:t>
            </a:r>
          </a:p>
        </p:txBody>
      </p:sp>
      <p:pic>
        <p:nvPicPr>
          <p:cNvPr id="4" name="Picture 5">
            <a:extLst>
              <a:ext uri="{FF2B5EF4-FFF2-40B4-BE49-F238E27FC236}">
                <a16:creationId xmlns:a16="http://schemas.microsoft.com/office/drawing/2014/main" id="{52639D0E-79D9-43F1-A54F-1137812340D7}"/>
              </a:ext>
            </a:extLst>
          </p:cNvPr>
          <p:cNvPicPr>
            <a:picLocks noChangeAspect="1"/>
          </p:cNvPicPr>
          <p:nvPr/>
        </p:nvPicPr>
        <p:blipFill>
          <a:blip r:embed="rId3"/>
          <a:stretch>
            <a:fillRect/>
          </a:stretch>
        </p:blipFill>
        <p:spPr>
          <a:xfrm>
            <a:off x="533400" y="2545393"/>
            <a:ext cx="5029199" cy="4066350"/>
          </a:xfrm>
          <a:prstGeom prst="rect">
            <a:avLst/>
          </a:prstGeom>
        </p:spPr>
      </p:pic>
      <p:pic>
        <p:nvPicPr>
          <p:cNvPr id="6" name="Picture 6" descr="Graphical user interface, text&#10;&#10;Description automatically generated">
            <a:extLst>
              <a:ext uri="{FF2B5EF4-FFF2-40B4-BE49-F238E27FC236}">
                <a16:creationId xmlns:a16="http://schemas.microsoft.com/office/drawing/2014/main" id="{27E5B0F2-2BC2-47A4-B6A6-F55E98AF634D}"/>
              </a:ext>
            </a:extLst>
          </p:cNvPr>
          <p:cNvPicPr>
            <a:picLocks noChangeAspect="1"/>
          </p:cNvPicPr>
          <p:nvPr/>
        </p:nvPicPr>
        <p:blipFill>
          <a:blip r:embed="rId4"/>
          <a:stretch>
            <a:fillRect/>
          </a:stretch>
        </p:blipFill>
        <p:spPr>
          <a:xfrm>
            <a:off x="6432331" y="2555178"/>
            <a:ext cx="5305095" cy="4033645"/>
          </a:xfrm>
          <a:prstGeom prst="rect">
            <a:avLst/>
          </a:prstGeom>
        </p:spPr>
      </p:pic>
    </p:spTree>
    <p:extLst>
      <p:ext uri="{BB962C8B-B14F-4D97-AF65-F5344CB8AC3E}">
        <p14:creationId xmlns:p14="http://schemas.microsoft.com/office/powerpoint/2010/main" val="3773523208"/>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227D51-204B-ED48-AF9A-0BE9633FE0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4243" y="1096772"/>
            <a:ext cx="6503180"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a16="http://schemas.microsoft.com/office/drawing/2014/main" id="{57A23F45-CDAE-8A40-8DE7-92A0BBC11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6811" y="5624450"/>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8546383-CCC4-544B-B0D8-DE78DE39B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14F048CC-17C9-B246-BF2A-29E51AD1C6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uter script on a screen">
            <a:extLst>
              <a:ext uri="{FF2B5EF4-FFF2-40B4-BE49-F238E27FC236}">
                <a16:creationId xmlns:a16="http://schemas.microsoft.com/office/drawing/2014/main" id="{7C3BBCEF-6B27-49AC-AB64-1B213206FA52}"/>
              </a:ext>
            </a:extLst>
          </p:cNvPr>
          <p:cNvPicPr>
            <a:picLocks noChangeAspect="1"/>
          </p:cNvPicPr>
          <p:nvPr/>
        </p:nvPicPr>
        <p:blipFill rotWithShape="1">
          <a:blip r:embed="rId2"/>
          <a:srcRect t="6573" r="-2" b="9030"/>
          <a:stretch/>
        </p:blipFill>
        <p:spPr>
          <a:xfrm>
            <a:off x="20" y="10"/>
            <a:ext cx="12191980" cy="6857990"/>
          </a:xfrm>
          <a:prstGeom prst="rect">
            <a:avLst/>
          </a:prstGeom>
        </p:spPr>
      </p:pic>
      <p:sp>
        <p:nvSpPr>
          <p:cNvPr id="17" name="Rectangle">
            <a:extLst>
              <a:ext uri="{FF2B5EF4-FFF2-40B4-BE49-F238E27FC236}">
                <a16:creationId xmlns:a16="http://schemas.microsoft.com/office/drawing/2014/main" id="{53C4D10E-16D3-5D49-A995-1FD27619A9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0549940" cy="6858000"/>
          </a:xfrm>
          <a:prstGeom prst="rect">
            <a:avLst/>
          </a:prstGeom>
          <a:gradFill flip="none" rotWithShape="1">
            <a:gsLst>
              <a:gs pos="32000">
                <a:schemeClr val="bg1">
                  <a:alpha val="67000"/>
                </a:schemeClr>
              </a:gs>
              <a:gs pos="0">
                <a:schemeClr val="bg1">
                  <a:alpha val="55000"/>
                </a:schemeClr>
              </a:gs>
              <a:gs pos="99000">
                <a:schemeClr val="bg1">
                  <a:alpha val="55000"/>
                </a:schemeClr>
              </a:gs>
            </a:gsLst>
            <a:path path="circle">
              <a:fillToRect r="100000" b="100000"/>
            </a:path>
            <a:tileRect l="-100000" t="-100000"/>
          </a:gradFill>
          <a:ln w="12700">
            <a:miter lim="400000"/>
          </a:ln>
        </p:spPr>
        <p:txBody>
          <a:bodyPr lIns="50800" tIns="50800" rIns="50800" bIns="50800" anchor="ctr"/>
          <a:lstStyle/>
          <a:p>
            <a:pPr algn="ctr"/>
            <a:endParaRPr sz="2600" cap="all" dirty="0">
              <a:solidFill>
                <a:srgbClr val="FFFFFF"/>
              </a:solidFill>
              <a:sym typeface="Avenir Next"/>
            </a:endParaRPr>
          </a:p>
        </p:txBody>
      </p:sp>
      <p:sp>
        <p:nvSpPr>
          <p:cNvPr id="19" name="Cross 18">
            <a:extLst>
              <a:ext uri="{FF2B5EF4-FFF2-40B4-BE49-F238E27FC236}">
                <a16:creationId xmlns:a16="http://schemas.microsoft.com/office/drawing/2014/main" id="{24124FF1-775D-AC4A-81D0-73FC0F54A6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250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53E2C7F-F4FF-A94D-ACAE-82823EC88F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C80FC2-A500-44B5-935C-F422ABB8DD09}"/>
              </a:ext>
            </a:extLst>
          </p:cNvPr>
          <p:cNvSpPr>
            <a:spLocks noGrp="1"/>
          </p:cNvSpPr>
          <p:nvPr>
            <p:ph type="title"/>
          </p:nvPr>
        </p:nvSpPr>
        <p:spPr>
          <a:xfrm>
            <a:off x="600036" y="771642"/>
            <a:ext cx="6696951" cy="659509"/>
          </a:xfrm>
        </p:spPr>
        <p:txBody>
          <a:bodyPr vert="horz" lIns="91440" tIns="45720" rIns="91440" bIns="45720" rtlCol="0" anchor="b">
            <a:normAutofit fontScale="90000"/>
          </a:bodyPr>
          <a:lstStyle/>
          <a:p>
            <a:r>
              <a:rPr lang="en-US" sz="8000" kern="1200" spc="-150" dirty="0">
                <a:latin typeface="+mj-lt"/>
                <a:ea typeface="+mj-ea"/>
                <a:cs typeface="+mj-cs"/>
              </a:rPr>
              <a:t>CODE </a:t>
            </a:r>
            <a:r>
              <a:rPr lang="en-US" sz="8000" spc="-150" dirty="0"/>
              <a:t>3</a:t>
            </a:r>
            <a:endParaRPr lang="en-US" sz="8000" kern="1200" spc="-150" dirty="0">
              <a:solidFill>
                <a:schemeClr val="tx1"/>
              </a:solidFill>
              <a:latin typeface="+mj-lt"/>
              <a:ea typeface="+mj-ea"/>
              <a:cs typeface="+mj-cs"/>
            </a:endParaRPr>
          </a:p>
        </p:txBody>
      </p:sp>
      <p:pic>
        <p:nvPicPr>
          <p:cNvPr id="4" name="Picture 5" descr="Text&#10;&#10;Description automatically generated">
            <a:extLst>
              <a:ext uri="{FF2B5EF4-FFF2-40B4-BE49-F238E27FC236}">
                <a16:creationId xmlns:a16="http://schemas.microsoft.com/office/drawing/2014/main" id="{C1698525-20C2-404A-8B85-66680F568499}"/>
              </a:ext>
            </a:extLst>
          </p:cNvPr>
          <p:cNvPicPr>
            <a:picLocks noChangeAspect="1"/>
          </p:cNvPicPr>
          <p:nvPr/>
        </p:nvPicPr>
        <p:blipFill>
          <a:blip r:embed="rId3"/>
          <a:stretch>
            <a:fillRect/>
          </a:stretch>
        </p:blipFill>
        <p:spPr>
          <a:xfrm>
            <a:off x="467711" y="2650516"/>
            <a:ext cx="5199991" cy="3672173"/>
          </a:xfrm>
          <a:prstGeom prst="rect">
            <a:avLst/>
          </a:prstGeom>
        </p:spPr>
      </p:pic>
      <p:pic>
        <p:nvPicPr>
          <p:cNvPr id="6" name="Picture 6">
            <a:extLst>
              <a:ext uri="{FF2B5EF4-FFF2-40B4-BE49-F238E27FC236}">
                <a16:creationId xmlns:a16="http://schemas.microsoft.com/office/drawing/2014/main" id="{83D92262-A6FD-48BF-9CA7-B247B00FBDBA}"/>
              </a:ext>
            </a:extLst>
          </p:cNvPr>
          <p:cNvPicPr>
            <a:picLocks noChangeAspect="1"/>
          </p:cNvPicPr>
          <p:nvPr/>
        </p:nvPicPr>
        <p:blipFill>
          <a:blip r:embed="rId4"/>
          <a:stretch>
            <a:fillRect/>
          </a:stretch>
        </p:blipFill>
        <p:spPr>
          <a:xfrm>
            <a:off x="6879021" y="2639310"/>
            <a:ext cx="4924096" cy="3681449"/>
          </a:xfrm>
          <a:prstGeom prst="rect">
            <a:avLst/>
          </a:prstGeom>
        </p:spPr>
      </p:pic>
    </p:spTree>
    <p:extLst>
      <p:ext uri="{BB962C8B-B14F-4D97-AF65-F5344CB8AC3E}">
        <p14:creationId xmlns:p14="http://schemas.microsoft.com/office/powerpoint/2010/main" val="150762556"/>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227D51-204B-ED48-AF9A-0BE9633FE0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4243" y="1096772"/>
            <a:ext cx="6503180"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a16="http://schemas.microsoft.com/office/drawing/2014/main" id="{57A23F45-CDAE-8A40-8DE7-92A0BBC11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6811" y="5624450"/>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8546383-CCC4-544B-B0D8-DE78DE39B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14F048CC-17C9-B246-BF2A-29E51AD1C6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101010 data lines to infinity">
            <a:extLst>
              <a:ext uri="{FF2B5EF4-FFF2-40B4-BE49-F238E27FC236}">
                <a16:creationId xmlns:a16="http://schemas.microsoft.com/office/drawing/2014/main" id="{DC411416-D401-4380-B1F8-9B168189BEE7}"/>
              </a:ext>
            </a:extLst>
          </p:cNvPr>
          <p:cNvPicPr>
            <a:picLocks noChangeAspect="1"/>
          </p:cNvPicPr>
          <p:nvPr/>
        </p:nvPicPr>
        <p:blipFill rotWithShape="1">
          <a:blip r:embed="rId2"/>
          <a:srcRect t="13057" r="-2" b="-2"/>
          <a:stretch/>
        </p:blipFill>
        <p:spPr>
          <a:xfrm>
            <a:off x="20" y="10"/>
            <a:ext cx="12191980" cy="6857990"/>
          </a:xfrm>
          <a:prstGeom prst="rect">
            <a:avLst/>
          </a:prstGeom>
        </p:spPr>
      </p:pic>
      <p:sp>
        <p:nvSpPr>
          <p:cNvPr id="17" name="Rectangle">
            <a:extLst>
              <a:ext uri="{FF2B5EF4-FFF2-40B4-BE49-F238E27FC236}">
                <a16:creationId xmlns:a16="http://schemas.microsoft.com/office/drawing/2014/main" id="{53C4D10E-16D3-5D49-A995-1FD27619A9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0549940" cy="6858000"/>
          </a:xfrm>
          <a:prstGeom prst="rect">
            <a:avLst/>
          </a:prstGeom>
          <a:gradFill flip="none" rotWithShape="1">
            <a:gsLst>
              <a:gs pos="32000">
                <a:schemeClr val="bg1">
                  <a:alpha val="67000"/>
                </a:schemeClr>
              </a:gs>
              <a:gs pos="0">
                <a:schemeClr val="bg1">
                  <a:alpha val="55000"/>
                </a:schemeClr>
              </a:gs>
              <a:gs pos="99000">
                <a:schemeClr val="bg1">
                  <a:alpha val="55000"/>
                </a:schemeClr>
              </a:gs>
            </a:gsLst>
            <a:path path="circle">
              <a:fillToRect r="100000" b="100000"/>
            </a:path>
            <a:tileRect l="-100000" t="-100000"/>
          </a:gradFill>
          <a:ln w="12700">
            <a:miter lim="400000"/>
          </a:ln>
        </p:spPr>
        <p:txBody>
          <a:bodyPr lIns="50800" tIns="50800" rIns="50800" bIns="50800" anchor="ctr"/>
          <a:lstStyle/>
          <a:p>
            <a:pPr algn="ctr"/>
            <a:endParaRPr sz="2600" cap="all" dirty="0">
              <a:solidFill>
                <a:srgbClr val="FFFFFF"/>
              </a:solidFill>
              <a:sym typeface="Avenir Next"/>
            </a:endParaRPr>
          </a:p>
        </p:txBody>
      </p:sp>
      <p:sp>
        <p:nvSpPr>
          <p:cNvPr id="19" name="Cross 18">
            <a:extLst>
              <a:ext uri="{FF2B5EF4-FFF2-40B4-BE49-F238E27FC236}">
                <a16:creationId xmlns:a16="http://schemas.microsoft.com/office/drawing/2014/main" id="{24124FF1-775D-AC4A-81D0-73FC0F54A6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250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53E2C7F-F4FF-A94D-ACAE-82823EC88F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7895C1-EC2F-4392-B0E5-339A5EFBE26A}"/>
              </a:ext>
            </a:extLst>
          </p:cNvPr>
          <p:cNvSpPr>
            <a:spLocks noGrp="1"/>
          </p:cNvSpPr>
          <p:nvPr>
            <p:ph type="title"/>
          </p:nvPr>
        </p:nvSpPr>
        <p:spPr>
          <a:xfrm>
            <a:off x="350415" y="-1172771"/>
            <a:ext cx="6696951" cy="2722164"/>
          </a:xfrm>
        </p:spPr>
        <p:txBody>
          <a:bodyPr vert="horz" lIns="91440" tIns="45720" rIns="91440" bIns="45720" rtlCol="0" anchor="b">
            <a:normAutofit/>
          </a:bodyPr>
          <a:lstStyle/>
          <a:p>
            <a:r>
              <a:rPr lang="en-US" sz="8000" kern="1200" spc="-150">
                <a:solidFill>
                  <a:schemeClr val="tx1"/>
                </a:solidFill>
                <a:latin typeface="+mj-lt"/>
                <a:ea typeface="+mj-ea"/>
                <a:cs typeface="+mj-cs"/>
              </a:rPr>
              <a:t>CODE 4</a:t>
            </a:r>
          </a:p>
        </p:txBody>
      </p:sp>
      <p:pic>
        <p:nvPicPr>
          <p:cNvPr id="4" name="Picture 5" descr="Graphical user interface, text, application, email&#10;&#10;Description automatically generated">
            <a:extLst>
              <a:ext uri="{FF2B5EF4-FFF2-40B4-BE49-F238E27FC236}">
                <a16:creationId xmlns:a16="http://schemas.microsoft.com/office/drawing/2014/main" id="{533B560A-66EB-441F-B589-F7021EB99466}"/>
              </a:ext>
            </a:extLst>
          </p:cNvPr>
          <p:cNvPicPr>
            <a:picLocks noChangeAspect="1"/>
          </p:cNvPicPr>
          <p:nvPr/>
        </p:nvPicPr>
        <p:blipFill>
          <a:blip r:embed="rId3"/>
          <a:stretch>
            <a:fillRect/>
          </a:stretch>
        </p:blipFill>
        <p:spPr>
          <a:xfrm>
            <a:off x="533400" y="2332401"/>
            <a:ext cx="5029200" cy="4006232"/>
          </a:xfrm>
          <a:prstGeom prst="rect">
            <a:avLst/>
          </a:prstGeom>
        </p:spPr>
      </p:pic>
      <p:pic>
        <p:nvPicPr>
          <p:cNvPr id="6" name="Picture 6" descr="Graphical user interface, text, application&#10;&#10;Description automatically generated">
            <a:extLst>
              <a:ext uri="{FF2B5EF4-FFF2-40B4-BE49-F238E27FC236}">
                <a16:creationId xmlns:a16="http://schemas.microsoft.com/office/drawing/2014/main" id="{69597EAB-3F40-4F02-BF27-1B117BEC0BE8}"/>
              </a:ext>
            </a:extLst>
          </p:cNvPr>
          <p:cNvPicPr>
            <a:picLocks noChangeAspect="1"/>
          </p:cNvPicPr>
          <p:nvPr/>
        </p:nvPicPr>
        <p:blipFill>
          <a:blip r:embed="rId4"/>
          <a:stretch>
            <a:fillRect/>
          </a:stretch>
        </p:blipFill>
        <p:spPr>
          <a:xfrm>
            <a:off x="6458608" y="2226886"/>
            <a:ext cx="5265682" cy="4112157"/>
          </a:xfrm>
          <a:prstGeom prst="rect">
            <a:avLst/>
          </a:prstGeom>
        </p:spPr>
      </p:pic>
    </p:spTree>
    <p:extLst>
      <p:ext uri="{BB962C8B-B14F-4D97-AF65-F5344CB8AC3E}">
        <p14:creationId xmlns:p14="http://schemas.microsoft.com/office/powerpoint/2010/main" val="1175389382"/>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227D51-204B-ED48-AF9A-0BE9633FE0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4243" y="1096772"/>
            <a:ext cx="6503180"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a16="http://schemas.microsoft.com/office/drawing/2014/main" id="{57A23F45-CDAE-8A40-8DE7-92A0BBC11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6811" y="5624450"/>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8546383-CCC4-544B-B0D8-DE78DE39B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14F048CC-17C9-B246-BF2A-29E51AD1C6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uter script on a screen">
            <a:extLst>
              <a:ext uri="{FF2B5EF4-FFF2-40B4-BE49-F238E27FC236}">
                <a16:creationId xmlns:a16="http://schemas.microsoft.com/office/drawing/2014/main" id="{8CFCD8DB-BA21-4123-B69F-2491015781B0}"/>
              </a:ext>
            </a:extLst>
          </p:cNvPr>
          <p:cNvPicPr>
            <a:picLocks noChangeAspect="1"/>
          </p:cNvPicPr>
          <p:nvPr/>
        </p:nvPicPr>
        <p:blipFill rotWithShape="1">
          <a:blip r:embed="rId2"/>
          <a:srcRect t="6573" r="-2" b="9030"/>
          <a:stretch/>
        </p:blipFill>
        <p:spPr>
          <a:xfrm>
            <a:off x="20" y="10"/>
            <a:ext cx="12191980" cy="6857990"/>
          </a:xfrm>
          <a:prstGeom prst="rect">
            <a:avLst/>
          </a:prstGeom>
        </p:spPr>
      </p:pic>
      <p:sp>
        <p:nvSpPr>
          <p:cNvPr id="17" name="Rectangle">
            <a:extLst>
              <a:ext uri="{FF2B5EF4-FFF2-40B4-BE49-F238E27FC236}">
                <a16:creationId xmlns:a16="http://schemas.microsoft.com/office/drawing/2014/main" id="{53C4D10E-16D3-5D49-A995-1FD27619A9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0549940" cy="6858000"/>
          </a:xfrm>
          <a:prstGeom prst="rect">
            <a:avLst/>
          </a:prstGeom>
          <a:gradFill flip="none" rotWithShape="1">
            <a:gsLst>
              <a:gs pos="32000">
                <a:schemeClr val="bg1">
                  <a:alpha val="67000"/>
                </a:schemeClr>
              </a:gs>
              <a:gs pos="0">
                <a:schemeClr val="bg1">
                  <a:alpha val="55000"/>
                </a:schemeClr>
              </a:gs>
              <a:gs pos="99000">
                <a:schemeClr val="bg1">
                  <a:alpha val="55000"/>
                </a:schemeClr>
              </a:gs>
            </a:gsLst>
            <a:path path="circle">
              <a:fillToRect r="100000" b="100000"/>
            </a:path>
            <a:tileRect l="-100000" t="-100000"/>
          </a:gradFill>
          <a:ln w="12700">
            <a:miter lim="400000"/>
          </a:ln>
        </p:spPr>
        <p:txBody>
          <a:bodyPr lIns="50800" tIns="50800" rIns="50800" bIns="50800" anchor="ctr"/>
          <a:lstStyle/>
          <a:p>
            <a:pPr algn="ctr"/>
            <a:endParaRPr sz="2600" cap="all" dirty="0">
              <a:solidFill>
                <a:srgbClr val="FFFFFF"/>
              </a:solidFill>
              <a:sym typeface="Avenir Next"/>
            </a:endParaRPr>
          </a:p>
        </p:txBody>
      </p:sp>
      <p:sp>
        <p:nvSpPr>
          <p:cNvPr id="19" name="Cross 18">
            <a:extLst>
              <a:ext uri="{FF2B5EF4-FFF2-40B4-BE49-F238E27FC236}">
                <a16:creationId xmlns:a16="http://schemas.microsoft.com/office/drawing/2014/main" id="{24124FF1-775D-AC4A-81D0-73FC0F54A6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250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53E2C7F-F4FF-A94D-ACAE-82823EC88F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8C6D55-8BB6-4385-8C20-14699FB97503}"/>
              </a:ext>
            </a:extLst>
          </p:cNvPr>
          <p:cNvSpPr>
            <a:spLocks noGrp="1"/>
          </p:cNvSpPr>
          <p:nvPr>
            <p:ph type="title"/>
          </p:nvPr>
        </p:nvSpPr>
        <p:spPr>
          <a:xfrm>
            <a:off x="797105" y="482608"/>
            <a:ext cx="6696951" cy="1329545"/>
          </a:xfrm>
        </p:spPr>
        <p:txBody>
          <a:bodyPr vert="horz" lIns="91440" tIns="45720" rIns="91440" bIns="45720" rtlCol="0" anchor="b">
            <a:normAutofit/>
          </a:bodyPr>
          <a:lstStyle/>
          <a:p>
            <a:r>
              <a:rPr lang="en-US" sz="8000" kern="1200" spc="-150" dirty="0">
                <a:latin typeface="+mj-lt"/>
                <a:ea typeface="+mj-ea"/>
                <a:cs typeface="+mj-cs"/>
              </a:rPr>
              <a:t>CODE </a:t>
            </a:r>
            <a:r>
              <a:rPr lang="en-US" sz="8000" spc="-150" dirty="0"/>
              <a:t>5</a:t>
            </a:r>
            <a:endParaRPr lang="en-US" sz="8000" kern="1200" spc="-150" dirty="0">
              <a:solidFill>
                <a:schemeClr val="tx1"/>
              </a:solidFill>
              <a:latin typeface="+mj-lt"/>
              <a:ea typeface="+mj-ea"/>
              <a:cs typeface="+mj-cs"/>
            </a:endParaRPr>
          </a:p>
        </p:txBody>
      </p:sp>
      <p:pic>
        <p:nvPicPr>
          <p:cNvPr id="4" name="Picture 5">
            <a:extLst>
              <a:ext uri="{FF2B5EF4-FFF2-40B4-BE49-F238E27FC236}">
                <a16:creationId xmlns:a16="http://schemas.microsoft.com/office/drawing/2014/main" id="{CD04B1C9-3E6E-49B4-A674-D03685203963}"/>
              </a:ext>
            </a:extLst>
          </p:cNvPr>
          <p:cNvPicPr>
            <a:picLocks noChangeAspect="1"/>
          </p:cNvPicPr>
          <p:nvPr/>
        </p:nvPicPr>
        <p:blipFill>
          <a:blip r:embed="rId3"/>
          <a:stretch>
            <a:fillRect/>
          </a:stretch>
        </p:blipFill>
        <p:spPr>
          <a:xfrm>
            <a:off x="520262" y="2635113"/>
            <a:ext cx="4884682" cy="3637292"/>
          </a:xfrm>
          <a:prstGeom prst="rect">
            <a:avLst/>
          </a:prstGeom>
        </p:spPr>
      </p:pic>
      <p:pic>
        <p:nvPicPr>
          <p:cNvPr id="6" name="Picture 6" descr="Graphical user interface, text&#10;&#10;Description automatically generated">
            <a:extLst>
              <a:ext uri="{FF2B5EF4-FFF2-40B4-BE49-F238E27FC236}">
                <a16:creationId xmlns:a16="http://schemas.microsoft.com/office/drawing/2014/main" id="{529C97D5-E621-40FA-B852-046119DAAFEC}"/>
              </a:ext>
            </a:extLst>
          </p:cNvPr>
          <p:cNvPicPr>
            <a:picLocks noChangeAspect="1"/>
          </p:cNvPicPr>
          <p:nvPr/>
        </p:nvPicPr>
        <p:blipFill>
          <a:blip r:embed="rId4"/>
          <a:stretch>
            <a:fillRect/>
          </a:stretch>
        </p:blipFill>
        <p:spPr>
          <a:xfrm>
            <a:off x="6314091" y="2631940"/>
            <a:ext cx="5370785" cy="3617358"/>
          </a:xfrm>
          <a:prstGeom prst="rect">
            <a:avLst/>
          </a:prstGeom>
        </p:spPr>
      </p:pic>
    </p:spTree>
    <p:extLst>
      <p:ext uri="{BB962C8B-B14F-4D97-AF65-F5344CB8AC3E}">
        <p14:creationId xmlns:p14="http://schemas.microsoft.com/office/powerpoint/2010/main" val="29884822"/>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5">
            <a:extLst>
              <a:ext uri="{FF2B5EF4-FFF2-40B4-BE49-F238E27FC236}">
                <a16:creationId xmlns:a16="http://schemas.microsoft.com/office/drawing/2014/main" id="{579E3846-8D0B-B14A-817A-7FAC9DDA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ross 27">
            <a:extLst>
              <a:ext uri="{FF2B5EF4-FFF2-40B4-BE49-F238E27FC236}">
                <a16:creationId xmlns:a16="http://schemas.microsoft.com/office/drawing/2014/main" id="{BE50E7BE-734F-224D-B03E-074DE1D12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7667"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9">
            <a:extLst>
              <a:ext uri="{FF2B5EF4-FFF2-40B4-BE49-F238E27FC236}">
                <a16:creationId xmlns:a16="http://schemas.microsoft.com/office/drawing/2014/main" id="{DCA5172B-100A-154D-8648-280629D6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553653-BD91-4754-8FB8-A4FC8EA7DC38}"/>
              </a:ext>
            </a:extLst>
          </p:cNvPr>
          <p:cNvSpPr>
            <a:spLocks noGrp="1"/>
          </p:cNvSpPr>
          <p:nvPr>
            <p:ph type="title"/>
          </p:nvPr>
        </p:nvSpPr>
        <p:spPr>
          <a:xfrm>
            <a:off x="565149" y="731756"/>
            <a:ext cx="4758557" cy="1656756"/>
          </a:xfrm>
        </p:spPr>
        <p:txBody>
          <a:bodyPr vert="horz" lIns="91440" tIns="45720" rIns="91440" bIns="45720" rtlCol="0" anchor="t">
            <a:normAutofit/>
          </a:bodyPr>
          <a:lstStyle/>
          <a:p>
            <a:r>
              <a:rPr lang="en-US" b="1" i="1" u="sng" kern="1200" spc="-150" dirty="0">
                <a:solidFill>
                  <a:schemeClr val="accent6">
                    <a:lumMod val="60000"/>
                    <a:lumOff val="40000"/>
                  </a:schemeClr>
                </a:solidFill>
                <a:latin typeface="+mj-lt"/>
                <a:ea typeface="+mj-ea"/>
                <a:cs typeface="+mj-cs"/>
              </a:rPr>
              <a:t>LIMITATIONS OF OUR MODEL</a:t>
            </a:r>
            <a:endParaRPr lang="en-US" b="1" i="1" u="sng" kern="1200" spc="-150" dirty="0">
              <a:solidFill>
                <a:schemeClr val="accent6">
                  <a:lumMod val="60000"/>
                  <a:lumOff val="40000"/>
                </a:schemeClr>
              </a:solidFill>
              <a:latin typeface="+mj-lt"/>
            </a:endParaRPr>
          </a:p>
        </p:txBody>
      </p:sp>
      <p:sp>
        <p:nvSpPr>
          <p:cNvPr id="4" name="TextBox 3">
            <a:extLst>
              <a:ext uri="{FF2B5EF4-FFF2-40B4-BE49-F238E27FC236}">
                <a16:creationId xmlns:a16="http://schemas.microsoft.com/office/drawing/2014/main" id="{1EF04483-13E3-4F3C-832F-E4CFEBDAA2B6}"/>
              </a:ext>
            </a:extLst>
          </p:cNvPr>
          <p:cNvSpPr txBox="1"/>
          <p:nvPr/>
        </p:nvSpPr>
        <p:spPr>
          <a:xfrm>
            <a:off x="565150" y="2665363"/>
            <a:ext cx="4692867" cy="3214861"/>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Autofit/>
          </a:bodyPr>
          <a:lstStyle/>
          <a:p>
            <a:pPr indent="-228600">
              <a:lnSpc>
                <a:spcPct val="90000"/>
              </a:lnSpc>
              <a:spcAft>
                <a:spcPts val="600"/>
              </a:spcAft>
              <a:buFont typeface="System Font Regular"/>
              <a:buChar char="–"/>
            </a:pPr>
            <a:r>
              <a:rPr lang="en-US" b="1" i="1" dirty="0"/>
              <a:t>Our model is a prototype model which has the minimalistic and easily available components and could be scaled up for further applications in the houses and areas that require water heating facilities. The model will require some sort of casing/design for the body of water heater before consumer use which will lead to an increment in price. But this increment will still be within the limits that is considered to be affordable compared to the costly options available in the market.</a:t>
            </a:r>
          </a:p>
        </p:txBody>
      </p:sp>
      <p:pic>
        <p:nvPicPr>
          <p:cNvPr id="5" name="Picture 4" descr="Colour-coded on electronic circuit board">
            <a:extLst>
              <a:ext uri="{FF2B5EF4-FFF2-40B4-BE49-F238E27FC236}">
                <a16:creationId xmlns:a16="http://schemas.microsoft.com/office/drawing/2014/main" id="{FAFBE07E-F751-4903-A40F-7355C217CD55}"/>
              </a:ext>
            </a:extLst>
          </p:cNvPr>
          <p:cNvPicPr>
            <a:picLocks noChangeAspect="1"/>
          </p:cNvPicPr>
          <p:nvPr/>
        </p:nvPicPr>
        <p:blipFill rotWithShape="1">
          <a:blip r:embed="rId2"/>
          <a:srcRect t="4216" r="-2" b="10827"/>
          <a:stretch/>
        </p:blipFill>
        <p:spPr>
          <a:xfrm>
            <a:off x="5486709" y="1947874"/>
            <a:ext cx="5731624" cy="3225922"/>
          </a:xfrm>
          <a:prstGeom prst="rect">
            <a:avLst/>
          </a:prstGeom>
        </p:spPr>
      </p:pic>
    </p:spTree>
    <p:extLst>
      <p:ext uri="{BB962C8B-B14F-4D97-AF65-F5344CB8AC3E}">
        <p14:creationId xmlns:p14="http://schemas.microsoft.com/office/powerpoint/2010/main" val="2937918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227D51-204B-ED48-AF9A-0BE9633FE0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4243" y="1096772"/>
            <a:ext cx="6503180"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a16="http://schemas.microsoft.com/office/drawing/2014/main" id="{57A23F45-CDAE-8A40-8DE7-92A0BBC11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6811" y="5624450"/>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8546383-CCC4-544B-B0D8-DE78DE39B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14F048CC-17C9-B246-BF2A-29E51AD1C6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n placed on top of a signature line">
            <a:extLst>
              <a:ext uri="{FF2B5EF4-FFF2-40B4-BE49-F238E27FC236}">
                <a16:creationId xmlns:a16="http://schemas.microsoft.com/office/drawing/2014/main" id="{ED74CD6F-A735-44AA-9FC6-4E8D6BC50DDF}"/>
              </a:ext>
            </a:extLst>
          </p:cNvPr>
          <p:cNvPicPr>
            <a:picLocks noChangeAspect="1"/>
          </p:cNvPicPr>
          <p:nvPr/>
        </p:nvPicPr>
        <p:blipFill rotWithShape="1">
          <a:blip r:embed="rId2"/>
          <a:srcRect r="-2" b="15603"/>
          <a:stretch/>
        </p:blipFill>
        <p:spPr>
          <a:xfrm>
            <a:off x="20" y="10"/>
            <a:ext cx="12191980" cy="6857990"/>
          </a:xfrm>
          <a:prstGeom prst="rect">
            <a:avLst/>
          </a:prstGeom>
        </p:spPr>
      </p:pic>
      <p:sp>
        <p:nvSpPr>
          <p:cNvPr id="17" name="Rectangle">
            <a:extLst>
              <a:ext uri="{FF2B5EF4-FFF2-40B4-BE49-F238E27FC236}">
                <a16:creationId xmlns:a16="http://schemas.microsoft.com/office/drawing/2014/main" id="{53C4D10E-16D3-5D49-A995-1FD27619A9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0549940" cy="6858000"/>
          </a:xfrm>
          <a:prstGeom prst="rect">
            <a:avLst/>
          </a:prstGeom>
          <a:gradFill flip="none" rotWithShape="1">
            <a:gsLst>
              <a:gs pos="32000">
                <a:schemeClr val="bg1">
                  <a:alpha val="67000"/>
                </a:schemeClr>
              </a:gs>
              <a:gs pos="0">
                <a:schemeClr val="bg1">
                  <a:alpha val="55000"/>
                </a:schemeClr>
              </a:gs>
              <a:gs pos="99000">
                <a:schemeClr val="bg1">
                  <a:alpha val="55000"/>
                </a:schemeClr>
              </a:gs>
            </a:gsLst>
            <a:path path="circle">
              <a:fillToRect r="100000" b="100000"/>
            </a:path>
            <a:tileRect l="-100000" t="-100000"/>
          </a:gradFill>
          <a:ln w="12700">
            <a:miter lim="400000"/>
          </a:ln>
        </p:spPr>
        <p:txBody>
          <a:bodyPr lIns="50800" tIns="50800" rIns="50800" bIns="50800" anchor="ctr"/>
          <a:lstStyle/>
          <a:p>
            <a:pPr algn="ctr"/>
            <a:endParaRPr sz="2600" cap="all" dirty="0">
              <a:solidFill>
                <a:srgbClr val="FFFFFF"/>
              </a:solidFill>
              <a:sym typeface="Avenir Next"/>
            </a:endParaRPr>
          </a:p>
        </p:txBody>
      </p:sp>
      <p:sp>
        <p:nvSpPr>
          <p:cNvPr id="19" name="Cross 18">
            <a:extLst>
              <a:ext uri="{FF2B5EF4-FFF2-40B4-BE49-F238E27FC236}">
                <a16:creationId xmlns:a16="http://schemas.microsoft.com/office/drawing/2014/main" id="{24124FF1-775D-AC4A-81D0-73FC0F54A6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250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53E2C7F-F4FF-A94D-ACAE-82823EC88F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AC1345-F67B-4ADE-BC0E-4B9F96D9E69D}"/>
              </a:ext>
            </a:extLst>
          </p:cNvPr>
          <p:cNvSpPr>
            <a:spLocks noGrp="1"/>
          </p:cNvSpPr>
          <p:nvPr>
            <p:ph type="title"/>
          </p:nvPr>
        </p:nvSpPr>
        <p:spPr>
          <a:xfrm>
            <a:off x="1112414" y="1218332"/>
            <a:ext cx="6959710" cy="843441"/>
          </a:xfrm>
        </p:spPr>
        <p:txBody>
          <a:bodyPr vert="horz" lIns="91440" tIns="45720" rIns="91440" bIns="45720" rtlCol="0" anchor="b">
            <a:normAutofit fontScale="90000"/>
          </a:bodyPr>
          <a:lstStyle/>
          <a:p>
            <a:r>
              <a:rPr lang="en-US" sz="8000" kern="1200" spc="-150">
                <a:solidFill>
                  <a:schemeClr val="tx1"/>
                </a:solidFill>
                <a:latin typeface="+mj-lt"/>
                <a:ea typeface="+mj-ea"/>
                <a:cs typeface="+mj-cs"/>
              </a:rPr>
              <a:t>CONCLUSION</a:t>
            </a:r>
          </a:p>
        </p:txBody>
      </p:sp>
      <p:sp>
        <p:nvSpPr>
          <p:cNvPr id="4" name="TextBox 3">
            <a:extLst>
              <a:ext uri="{FF2B5EF4-FFF2-40B4-BE49-F238E27FC236}">
                <a16:creationId xmlns:a16="http://schemas.microsoft.com/office/drawing/2014/main" id="{0FA604C7-6F45-4DB8-B023-E61F33D8A2E7}"/>
              </a:ext>
            </a:extLst>
          </p:cNvPr>
          <p:cNvSpPr txBox="1"/>
          <p:nvPr/>
        </p:nvSpPr>
        <p:spPr>
          <a:xfrm>
            <a:off x="1098332" y="3003332"/>
            <a:ext cx="8353095"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buChar char="•"/>
            </a:pPr>
            <a:r>
              <a:rPr lang="en-IN" sz="2400" b="1" dirty="0">
                <a:latin typeface="Amasis MT Pro"/>
              </a:rPr>
              <a:t>This model can help the middle-class Indian to have an experience of smart water heating in an affordable price and overcome the potential hazards of overheating which is faced in cases of simple water heaters. This will surely uplift the standard of living of the middle-class household.</a:t>
            </a:r>
            <a:endParaRPr lang="en-IN" sz="2400" b="1">
              <a:latin typeface="Amasis MT Pro"/>
              <a:cs typeface="Times New Roman"/>
            </a:endParaRPr>
          </a:p>
          <a:p>
            <a:pPr algn="just"/>
            <a:endParaRPr lang="en-IN"/>
          </a:p>
        </p:txBody>
      </p:sp>
    </p:spTree>
    <p:extLst>
      <p:ext uri="{BB962C8B-B14F-4D97-AF65-F5344CB8AC3E}">
        <p14:creationId xmlns:p14="http://schemas.microsoft.com/office/powerpoint/2010/main" val="27150572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79E3846-8D0B-B14A-817A-7FAC9DDA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ross 13">
            <a:extLst>
              <a:ext uri="{FF2B5EF4-FFF2-40B4-BE49-F238E27FC236}">
                <a16:creationId xmlns:a16="http://schemas.microsoft.com/office/drawing/2014/main" id="{BE50E7BE-734F-224D-B03E-074DE1D12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7667"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A5172B-100A-154D-8648-280629D6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27D19F-8D32-4489-8C7C-FE6DEFDADDCE}"/>
              </a:ext>
            </a:extLst>
          </p:cNvPr>
          <p:cNvSpPr>
            <a:spLocks noGrp="1"/>
          </p:cNvSpPr>
          <p:nvPr>
            <p:ph type="title"/>
          </p:nvPr>
        </p:nvSpPr>
        <p:spPr>
          <a:xfrm>
            <a:off x="565149" y="1165307"/>
            <a:ext cx="6124902" cy="894757"/>
          </a:xfrm>
        </p:spPr>
        <p:txBody>
          <a:bodyPr>
            <a:normAutofit/>
          </a:bodyPr>
          <a:lstStyle/>
          <a:p>
            <a:r>
              <a:rPr lang="en-US" sz="4000" dirty="0">
                <a:solidFill>
                  <a:schemeClr val="accent4">
                    <a:lumMod val="75000"/>
                  </a:schemeClr>
                </a:solidFill>
              </a:rPr>
              <a:t>ROLE OF TEAM MEMBERS</a:t>
            </a:r>
          </a:p>
        </p:txBody>
      </p:sp>
      <p:sp>
        <p:nvSpPr>
          <p:cNvPr id="9" name="Content Placeholder 8">
            <a:extLst>
              <a:ext uri="{FF2B5EF4-FFF2-40B4-BE49-F238E27FC236}">
                <a16:creationId xmlns:a16="http://schemas.microsoft.com/office/drawing/2014/main" id="{5547169D-AD10-466A-AE23-2F9961BC8E4A}"/>
              </a:ext>
            </a:extLst>
          </p:cNvPr>
          <p:cNvSpPr>
            <a:spLocks noGrp="1"/>
          </p:cNvSpPr>
          <p:nvPr>
            <p:ph idx="1"/>
          </p:nvPr>
        </p:nvSpPr>
        <p:spPr>
          <a:xfrm>
            <a:off x="565150" y="2652226"/>
            <a:ext cx="6676694" cy="3884893"/>
          </a:xfrm>
        </p:spPr>
        <p:txBody>
          <a:bodyPr vert="horz" lIns="91440" tIns="45720" rIns="91440" bIns="45720" rtlCol="0" anchor="t">
            <a:normAutofit fontScale="77500" lnSpcReduction="20000"/>
          </a:bodyPr>
          <a:lstStyle/>
          <a:p>
            <a:pPr algn="just"/>
            <a:r>
              <a:rPr lang="en-US" dirty="0">
                <a:solidFill>
                  <a:schemeClr val="accent2">
                    <a:lumMod val="75000"/>
                  </a:schemeClr>
                </a:solidFill>
                <a:ea typeface="+mn-lt"/>
                <a:cs typeface="+mn-lt"/>
              </a:rPr>
              <a:t>•All the team members have actively participated in all the team meets.</a:t>
            </a:r>
            <a:endParaRPr lang="en-US">
              <a:solidFill>
                <a:schemeClr val="accent2">
                  <a:lumMod val="75000"/>
                </a:schemeClr>
              </a:solidFill>
            </a:endParaRPr>
          </a:p>
          <a:p>
            <a:pPr algn="just"/>
            <a:r>
              <a:rPr lang="en-US" dirty="0">
                <a:solidFill>
                  <a:schemeClr val="accent2">
                    <a:lumMod val="75000"/>
                  </a:schemeClr>
                </a:solidFill>
                <a:ea typeface="+mn-lt"/>
                <a:cs typeface="+mn-lt"/>
              </a:rPr>
              <a:t>•Subhayan: Have done the assembling of the hardware components.</a:t>
            </a:r>
            <a:endParaRPr lang="en-US">
              <a:solidFill>
                <a:schemeClr val="accent2">
                  <a:lumMod val="75000"/>
                </a:schemeClr>
              </a:solidFill>
            </a:endParaRPr>
          </a:p>
          <a:p>
            <a:pPr algn="just"/>
            <a:r>
              <a:rPr lang="en-US" dirty="0">
                <a:solidFill>
                  <a:schemeClr val="accent2">
                    <a:lumMod val="75000"/>
                  </a:schemeClr>
                </a:solidFill>
                <a:ea typeface="+mn-lt"/>
                <a:cs typeface="+mn-lt"/>
              </a:rPr>
              <a:t>•Komal: Working on the presentation part (ppt) and the research part on how to build our model.</a:t>
            </a:r>
            <a:endParaRPr lang="en-US">
              <a:solidFill>
                <a:schemeClr val="accent2">
                  <a:lumMod val="75000"/>
                </a:schemeClr>
              </a:solidFill>
            </a:endParaRPr>
          </a:p>
          <a:p>
            <a:pPr algn="just"/>
            <a:r>
              <a:rPr lang="en-US" dirty="0">
                <a:solidFill>
                  <a:schemeClr val="accent2">
                    <a:lumMod val="75000"/>
                  </a:schemeClr>
                </a:solidFill>
                <a:ea typeface="+mn-lt"/>
                <a:cs typeface="+mn-lt"/>
              </a:rPr>
              <a:t>•</a:t>
            </a:r>
            <a:r>
              <a:rPr lang="en-US" dirty="0" err="1">
                <a:solidFill>
                  <a:schemeClr val="accent2">
                    <a:lumMod val="75000"/>
                  </a:schemeClr>
                </a:solidFill>
                <a:ea typeface="+mn-lt"/>
                <a:cs typeface="+mn-lt"/>
              </a:rPr>
              <a:t>Toshanhame</a:t>
            </a:r>
            <a:r>
              <a:rPr lang="en-US" dirty="0">
                <a:solidFill>
                  <a:schemeClr val="accent2">
                    <a:lumMod val="75000"/>
                  </a:schemeClr>
                </a:solidFill>
                <a:ea typeface="+mn-lt"/>
                <a:cs typeface="+mn-lt"/>
              </a:rPr>
              <a:t>: Ordered the components and helping with the programming part.</a:t>
            </a:r>
            <a:endParaRPr lang="en-US">
              <a:solidFill>
                <a:schemeClr val="accent2">
                  <a:lumMod val="75000"/>
                </a:schemeClr>
              </a:solidFill>
            </a:endParaRPr>
          </a:p>
          <a:p>
            <a:pPr algn="just"/>
            <a:r>
              <a:rPr lang="en-US" dirty="0">
                <a:solidFill>
                  <a:schemeClr val="accent2">
                    <a:lumMod val="75000"/>
                  </a:schemeClr>
                </a:solidFill>
                <a:ea typeface="+mn-lt"/>
                <a:cs typeface="+mn-lt"/>
              </a:rPr>
              <a:t>•</a:t>
            </a:r>
            <a:r>
              <a:rPr lang="en-US" dirty="0" err="1">
                <a:solidFill>
                  <a:schemeClr val="accent2">
                    <a:lumMod val="75000"/>
                  </a:schemeClr>
                </a:solidFill>
                <a:ea typeface="+mn-lt"/>
                <a:cs typeface="+mn-lt"/>
              </a:rPr>
              <a:t>Swabhiman</a:t>
            </a:r>
            <a:r>
              <a:rPr lang="en-US" dirty="0">
                <a:solidFill>
                  <a:schemeClr val="accent2">
                    <a:lumMod val="75000"/>
                  </a:schemeClr>
                </a:solidFill>
                <a:ea typeface="+mn-lt"/>
                <a:cs typeface="+mn-lt"/>
              </a:rPr>
              <a:t>: Programming and assisting on how to assemble the components. </a:t>
            </a:r>
            <a:endParaRPr lang="en-US">
              <a:solidFill>
                <a:schemeClr val="accent2">
                  <a:lumMod val="75000"/>
                </a:schemeClr>
              </a:solidFill>
            </a:endParaRPr>
          </a:p>
          <a:p>
            <a:pPr algn="just"/>
            <a:r>
              <a:rPr lang="en-US" dirty="0">
                <a:solidFill>
                  <a:schemeClr val="accent2">
                    <a:lumMod val="75000"/>
                  </a:schemeClr>
                </a:solidFill>
                <a:ea typeface="+mn-lt"/>
                <a:cs typeface="+mn-lt"/>
              </a:rPr>
              <a:t>•Apart from these, each one has devoted their time in researching on how to make this model and given their valuable inputs time to time.</a:t>
            </a:r>
            <a:endParaRPr lang="en-US">
              <a:solidFill>
                <a:schemeClr val="accent2">
                  <a:lumMod val="75000"/>
                </a:schemeClr>
              </a:solidFill>
            </a:endParaRPr>
          </a:p>
          <a:p>
            <a:endParaRPr lang="en-US" dirty="0"/>
          </a:p>
        </p:txBody>
      </p:sp>
      <p:pic>
        <p:nvPicPr>
          <p:cNvPr id="4" name="Picture 4" descr="A picture containing logo&#10;&#10;Description automatically generated">
            <a:extLst>
              <a:ext uri="{FF2B5EF4-FFF2-40B4-BE49-F238E27FC236}">
                <a16:creationId xmlns:a16="http://schemas.microsoft.com/office/drawing/2014/main" id="{75FCA6D2-7595-47F7-BCA0-56CFDF3559D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680742" y="1922540"/>
            <a:ext cx="4063108" cy="3237177"/>
          </a:xfrm>
          <a:prstGeom prst="rect">
            <a:avLst/>
          </a:prstGeom>
        </p:spPr>
      </p:pic>
      <p:sp>
        <p:nvSpPr>
          <p:cNvPr id="5" name="TextBox 4">
            <a:extLst>
              <a:ext uri="{FF2B5EF4-FFF2-40B4-BE49-F238E27FC236}">
                <a16:creationId xmlns:a16="http://schemas.microsoft.com/office/drawing/2014/main" id="{ED53CF27-7C16-4181-98EF-4C90C8312145}"/>
              </a:ext>
            </a:extLst>
          </p:cNvPr>
          <p:cNvSpPr txBox="1"/>
          <p:nvPr/>
        </p:nvSpPr>
        <p:spPr>
          <a:xfrm>
            <a:off x="8600309" y="4972799"/>
            <a:ext cx="261802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BY-SA-NC</a:t>
            </a:r>
            <a:r>
              <a:rPr lang="en-US" sz="700">
                <a:solidFill>
                  <a:srgbClr val="FFFFFF"/>
                </a:solidFill>
              </a:rPr>
              <a:t>.</a:t>
            </a:r>
          </a:p>
        </p:txBody>
      </p:sp>
    </p:spTree>
    <p:extLst>
      <p:ext uri="{BB962C8B-B14F-4D97-AF65-F5344CB8AC3E}">
        <p14:creationId xmlns:p14="http://schemas.microsoft.com/office/powerpoint/2010/main" val="2867935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227D51-204B-ED48-AF9A-0BE9633FE0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4243" y="1096772"/>
            <a:ext cx="6503180"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a16="http://schemas.microsoft.com/office/drawing/2014/main" id="{57A23F45-CDAE-8A40-8DE7-92A0BBC11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6811" y="5624450"/>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8546383-CCC4-544B-B0D8-DE78DE39B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14F048CC-17C9-B246-BF2A-29E51AD1C6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2D55313-6F7E-4EDC-858E-AE12294C1B0D}"/>
              </a:ext>
            </a:extLst>
          </p:cNvPr>
          <p:cNvPicPr>
            <a:picLocks noChangeAspect="1"/>
          </p:cNvPicPr>
          <p:nvPr/>
        </p:nvPicPr>
        <p:blipFill rotWithShape="1">
          <a:blip r:embed="rId2"/>
          <a:srcRect t="5733" r="-2" b="19266"/>
          <a:stretch/>
        </p:blipFill>
        <p:spPr>
          <a:xfrm>
            <a:off x="20" y="10"/>
            <a:ext cx="12191980" cy="6857990"/>
          </a:xfrm>
          <a:prstGeom prst="rect">
            <a:avLst/>
          </a:prstGeom>
        </p:spPr>
      </p:pic>
      <p:sp>
        <p:nvSpPr>
          <p:cNvPr id="17" name="Rectangle">
            <a:extLst>
              <a:ext uri="{FF2B5EF4-FFF2-40B4-BE49-F238E27FC236}">
                <a16:creationId xmlns:a16="http://schemas.microsoft.com/office/drawing/2014/main" id="{53C4D10E-16D3-5D49-A995-1FD27619A9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0549940" cy="6858000"/>
          </a:xfrm>
          <a:prstGeom prst="rect">
            <a:avLst/>
          </a:prstGeom>
          <a:gradFill flip="none" rotWithShape="1">
            <a:gsLst>
              <a:gs pos="32000">
                <a:schemeClr val="bg1">
                  <a:alpha val="67000"/>
                </a:schemeClr>
              </a:gs>
              <a:gs pos="0">
                <a:schemeClr val="bg1">
                  <a:alpha val="55000"/>
                </a:schemeClr>
              </a:gs>
              <a:gs pos="99000">
                <a:schemeClr val="bg1">
                  <a:alpha val="55000"/>
                </a:schemeClr>
              </a:gs>
            </a:gsLst>
            <a:path path="circle">
              <a:fillToRect r="100000" b="100000"/>
            </a:path>
            <a:tileRect l="-100000" t="-100000"/>
          </a:gradFill>
          <a:ln w="12700">
            <a:miter lim="400000"/>
          </a:ln>
        </p:spPr>
        <p:txBody>
          <a:bodyPr lIns="50800" tIns="50800" rIns="50800" bIns="50800" anchor="ctr"/>
          <a:lstStyle/>
          <a:p>
            <a:pPr algn="ctr"/>
            <a:endParaRPr sz="2600" cap="all" dirty="0">
              <a:solidFill>
                <a:srgbClr val="FFFFFF"/>
              </a:solidFill>
              <a:sym typeface="Avenir Next"/>
            </a:endParaRPr>
          </a:p>
        </p:txBody>
      </p:sp>
      <p:sp>
        <p:nvSpPr>
          <p:cNvPr id="19" name="Cross 18">
            <a:extLst>
              <a:ext uri="{FF2B5EF4-FFF2-40B4-BE49-F238E27FC236}">
                <a16:creationId xmlns:a16="http://schemas.microsoft.com/office/drawing/2014/main" id="{24124FF1-775D-AC4A-81D0-73FC0F54A6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250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53E2C7F-F4FF-A94D-ACAE-82823EC88F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EB0491-B01C-4DD6-9BAB-29E63D6A8BDE}"/>
              </a:ext>
            </a:extLst>
          </p:cNvPr>
          <p:cNvSpPr>
            <a:spLocks noGrp="1"/>
          </p:cNvSpPr>
          <p:nvPr>
            <p:ph type="title"/>
          </p:nvPr>
        </p:nvSpPr>
        <p:spPr>
          <a:xfrm>
            <a:off x="797105" y="705953"/>
            <a:ext cx="8536261" cy="1027372"/>
          </a:xfrm>
        </p:spPr>
        <p:txBody>
          <a:bodyPr vert="horz" lIns="91440" tIns="45720" rIns="91440" bIns="45720" rtlCol="0" anchor="b">
            <a:normAutofit fontScale="90000"/>
          </a:bodyPr>
          <a:lstStyle/>
          <a:p>
            <a:r>
              <a:rPr lang="en-US" sz="6800" kern="1200" spc="-150" dirty="0">
                <a:solidFill>
                  <a:schemeClr val="tx1">
                    <a:lumMod val="85000"/>
                  </a:schemeClr>
                </a:solidFill>
                <a:latin typeface="+mj-lt"/>
                <a:ea typeface="+mj-ea"/>
                <a:cs typeface="+mj-cs"/>
              </a:rPr>
              <a:t>INTRODUCTION</a:t>
            </a:r>
          </a:p>
        </p:txBody>
      </p:sp>
      <p:sp>
        <p:nvSpPr>
          <p:cNvPr id="4" name="TextBox 3">
            <a:extLst>
              <a:ext uri="{FF2B5EF4-FFF2-40B4-BE49-F238E27FC236}">
                <a16:creationId xmlns:a16="http://schemas.microsoft.com/office/drawing/2014/main" id="{3310E4EE-9DA4-4E4E-8A82-ED93218C547F}"/>
              </a:ext>
            </a:extLst>
          </p:cNvPr>
          <p:cNvSpPr txBox="1"/>
          <p:nvPr/>
        </p:nvSpPr>
        <p:spPr>
          <a:xfrm>
            <a:off x="796160" y="2201916"/>
            <a:ext cx="9101958" cy="46782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ea typeface="+mn-lt"/>
                <a:cs typeface="+mn-lt"/>
              </a:rPr>
              <a:t>•</a:t>
            </a:r>
            <a:r>
              <a:rPr lang="en-US" sz="2000" dirty="0">
                <a:ea typeface="+mn-lt"/>
                <a:cs typeface="+mn-lt"/>
              </a:rPr>
              <a:t>Water heaters or geysers have become a common household appliance in India. Due to the rapid advancements in science and technology, the Indian markets are filled with various types of water heaters and geysers ranging from the prices of 1500-25,000 rupees depending on the different functionalities and features. The water heaters that the middle-class use is of the range of 1500-8000 rupees which doesn’t come with any sort of temperature control facility. So, we have come up with a solution that will bridge this gap. Our water heater comes with smart temperature-controlled facility in a cheap and affordable price. Sometimes it is very important to keep an eye on a heater which is directly </a:t>
            </a:r>
            <a:r>
              <a:rPr lang="en-US" sz="2000" dirty="0" err="1">
                <a:ea typeface="+mn-lt"/>
                <a:cs typeface="+mn-lt"/>
              </a:rPr>
              <a:t>energised</a:t>
            </a:r>
            <a:r>
              <a:rPr lang="en-US" sz="2000" dirty="0">
                <a:ea typeface="+mn-lt"/>
                <a:cs typeface="+mn-lt"/>
              </a:rPr>
              <a:t> by the AC mains, due to human mistakes anything can happen on a running heater for long time, hence it is very essential to keep it in the control by any system or man power, so our model controls the on/off system of the water heater using the help of sensors and regulators and protects the user from any potential hazards of overheating.</a:t>
            </a:r>
            <a:endParaRPr lang="en-US" sz="2000"/>
          </a:p>
          <a:p>
            <a:pPr algn="l"/>
            <a:endParaRPr lang="en-US" dirty="0"/>
          </a:p>
        </p:txBody>
      </p:sp>
    </p:spTree>
    <p:extLst>
      <p:ext uri="{BB962C8B-B14F-4D97-AF65-F5344CB8AC3E}">
        <p14:creationId xmlns:p14="http://schemas.microsoft.com/office/powerpoint/2010/main" val="16199243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227D51-204B-ED48-AF9A-0BE9633FE0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4243" y="1096772"/>
            <a:ext cx="6503180"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a16="http://schemas.microsoft.com/office/drawing/2014/main" id="{57A23F45-CDAE-8A40-8DE7-92A0BBC11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6811" y="5624450"/>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8546383-CCC4-544B-B0D8-DE78DE39B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14F048CC-17C9-B246-BF2A-29E51AD1C6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ircular jigsaw puzzle">
            <a:extLst>
              <a:ext uri="{FF2B5EF4-FFF2-40B4-BE49-F238E27FC236}">
                <a16:creationId xmlns:a16="http://schemas.microsoft.com/office/drawing/2014/main" id="{BE8086F1-743E-4682-9EE1-BFE5A46008BB}"/>
              </a:ext>
            </a:extLst>
          </p:cNvPr>
          <p:cNvPicPr>
            <a:picLocks noChangeAspect="1"/>
          </p:cNvPicPr>
          <p:nvPr/>
        </p:nvPicPr>
        <p:blipFill rotWithShape="1">
          <a:blip r:embed="rId2"/>
          <a:srcRect t="2739" r="-2" b="12864"/>
          <a:stretch/>
        </p:blipFill>
        <p:spPr>
          <a:xfrm>
            <a:off x="20" y="10"/>
            <a:ext cx="12191980" cy="6857990"/>
          </a:xfrm>
          <a:prstGeom prst="rect">
            <a:avLst/>
          </a:prstGeom>
        </p:spPr>
      </p:pic>
      <p:sp>
        <p:nvSpPr>
          <p:cNvPr id="17" name="Rectangle">
            <a:extLst>
              <a:ext uri="{FF2B5EF4-FFF2-40B4-BE49-F238E27FC236}">
                <a16:creationId xmlns:a16="http://schemas.microsoft.com/office/drawing/2014/main" id="{53C4D10E-16D3-5D49-A995-1FD27619A9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0549940" cy="6858000"/>
          </a:xfrm>
          <a:prstGeom prst="rect">
            <a:avLst/>
          </a:prstGeom>
          <a:gradFill flip="none" rotWithShape="1">
            <a:gsLst>
              <a:gs pos="32000">
                <a:schemeClr val="bg1">
                  <a:alpha val="67000"/>
                </a:schemeClr>
              </a:gs>
              <a:gs pos="0">
                <a:schemeClr val="bg1">
                  <a:alpha val="55000"/>
                </a:schemeClr>
              </a:gs>
              <a:gs pos="99000">
                <a:schemeClr val="bg1">
                  <a:alpha val="55000"/>
                </a:schemeClr>
              </a:gs>
            </a:gsLst>
            <a:path path="circle">
              <a:fillToRect r="100000" b="100000"/>
            </a:path>
            <a:tileRect l="-100000" t="-100000"/>
          </a:gradFill>
          <a:ln w="12700">
            <a:miter lim="400000"/>
          </a:ln>
        </p:spPr>
        <p:txBody>
          <a:bodyPr lIns="50800" tIns="50800" rIns="50800" bIns="50800" anchor="ctr"/>
          <a:lstStyle/>
          <a:p>
            <a:pPr algn="ctr"/>
            <a:endParaRPr sz="2600" cap="all" dirty="0">
              <a:solidFill>
                <a:srgbClr val="FFFFFF"/>
              </a:solidFill>
              <a:sym typeface="Avenir Next"/>
            </a:endParaRPr>
          </a:p>
        </p:txBody>
      </p:sp>
      <p:sp>
        <p:nvSpPr>
          <p:cNvPr id="19" name="Cross 18">
            <a:extLst>
              <a:ext uri="{FF2B5EF4-FFF2-40B4-BE49-F238E27FC236}">
                <a16:creationId xmlns:a16="http://schemas.microsoft.com/office/drawing/2014/main" id="{24124FF1-775D-AC4A-81D0-73FC0F54A6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250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53E2C7F-F4FF-A94D-ACAE-82823EC88F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B0CA2E-13EB-45CB-9C5D-97310EEA5CCA}"/>
              </a:ext>
            </a:extLst>
          </p:cNvPr>
          <p:cNvSpPr>
            <a:spLocks noGrp="1"/>
          </p:cNvSpPr>
          <p:nvPr>
            <p:ph type="title"/>
          </p:nvPr>
        </p:nvSpPr>
        <p:spPr>
          <a:xfrm>
            <a:off x="205898" y="522021"/>
            <a:ext cx="9679260" cy="817165"/>
          </a:xfrm>
        </p:spPr>
        <p:txBody>
          <a:bodyPr vert="horz" lIns="91440" tIns="45720" rIns="91440" bIns="45720" rtlCol="0" anchor="b">
            <a:normAutofit fontScale="90000"/>
          </a:bodyPr>
          <a:lstStyle/>
          <a:p>
            <a:r>
              <a:rPr lang="en-US" sz="6000" spc="-150" dirty="0">
                <a:solidFill>
                  <a:schemeClr val="accent6">
                    <a:lumMod val="40000"/>
                    <a:lumOff val="60000"/>
                  </a:schemeClr>
                </a:solidFill>
              </a:rPr>
              <a:t>PROBLEMS AND SOLUTIONS</a:t>
            </a:r>
            <a:endParaRPr lang="en-US" sz="6000" kern="1200" spc="-150" dirty="0">
              <a:solidFill>
                <a:schemeClr val="accent6">
                  <a:lumMod val="40000"/>
                  <a:lumOff val="60000"/>
                </a:schemeClr>
              </a:solidFill>
              <a:latin typeface="+mj-lt"/>
            </a:endParaRPr>
          </a:p>
        </p:txBody>
      </p:sp>
      <p:sp>
        <p:nvSpPr>
          <p:cNvPr id="4" name="TextBox 3">
            <a:extLst>
              <a:ext uri="{FF2B5EF4-FFF2-40B4-BE49-F238E27FC236}">
                <a16:creationId xmlns:a16="http://schemas.microsoft.com/office/drawing/2014/main" id="{E7383C7C-9CFA-481D-92C5-6BBBA8A7B738}"/>
              </a:ext>
            </a:extLst>
          </p:cNvPr>
          <p:cNvSpPr txBox="1"/>
          <p:nvPr/>
        </p:nvSpPr>
        <p:spPr>
          <a:xfrm>
            <a:off x="204953" y="1453056"/>
            <a:ext cx="10415751" cy="61063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ea typeface="+mn-lt"/>
                <a:cs typeface="+mn-lt"/>
              </a:rPr>
              <a:t>•</a:t>
            </a:r>
            <a:r>
              <a:rPr lang="en-US" sz="2400" dirty="0">
                <a:solidFill>
                  <a:schemeClr val="accent6">
                    <a:lumMod val="20000"/>
                    <a:lumOff val="80000"/>
                  </a:schemeClr>
                </a:solidFill>
                <a:ea typeface="+mn-lt"/>
                <a:cs typeface="+mn-lt"/>
              </a:rPr>
              <a:t>Problem: Unavailability of cheap and affordable smart temperature-controlled water heaters for the Indian markets. Along with this, problem of overheating is also resolved by our model.</a:t>
            </a:r>
            <a:endParaRPr lang="en-US" sz="2400">
              <a:solidFill>
                <a:schemeClr val="accent6">
                  <a:lumMod val="20000"/>
                  <a:lumOff val="80000"/>
                </a:schemeClr>
              </a:solidFill>
            </a:endParaRPr>
          </a:p>
          <a:p>
            <a:pPr algn="just"/>
            <a:r>
              <a:rPr lang="en-US" sz="2400" dirty="0">
                <a:solidFill>
                  <a:schemeClr val="accent6">
                    <a:lumMod val="20000"/>
                    <a:lumOff val="80000"/>
                  </a:schemeClr>
                </a:solidFill>
                <a:ea typeface="+mn-lt"/>
                <a:cs typeface="+mn-lt"/>
              </a:rPr>
              <a:t>•Solution: Our project is made out of simple components available in the markets which include Arduino Uno, simple heating immersion rod, 5V relay module, Voltage Regulator, DS18B20 Temperature sensor, Nokia LCD screen, regular switches and wires and an electric socket. Arduino Uno is fed with the programming which will get sort of feedback as the voltage output from the temperature sensor and provide signals to the relay which will off the power supply in the socket which will lead to the switching off of the heater after the desired temperature is reached. </a:t>
            </a:r>
            <a:endParaRPr lang="en-US" sz="2400">
              <a:solidFill>
                <a:schemeClr val="accent6">
                  <a:lumMod val="20000"/>
                  <a:lumOff val="80000"/>
                </a:schemeClr>
              </a:solidFill>
            </a:endParaRPr>
          </a:p>
          <a:p>
            <a:pPr algn="just"/>
            <a:r>
              <a:rPr lang="en-US" sz="2400" dirty="0">
                <a:solidFill>
                  <a:schemeClr val="accent6">
                    <a:lumMod val="20000"/>
                    <a:lumOff val="80000"/>
                  </a:schemeClr>
                </a:solidFill>
                <a:ea typeface="+mn-lt"/>
                <a:cs typeface="+mn-lt"/>
              </a:rPr>
              <a:t>    As a result of this, the power supplied to the heater is turned off as it reaches the desired cut-off temperature    fixed by the user using the rotary encoder.</a:t>
            </a:r>
            <a:endParaRPr lang="en-US" sz="2400">
              <a:solidFill>
                <a:schemeClr val="accent6">
                  <a:lumMod val="20000"/>
                  <a:lumOff val="80000"/>
                </a:schemeClr>
              </a:solidFill>
            </a:endParaRPr>
          </a:p>
          <a:p>
            <a:endParaRPr lang="en-US" sz="2400" dirty="0"/>
          </a:p>
          <a:p>
            <a:pPr algn="l"/>
            <a:endParaRPr lang="en-US" dirty="0"/>
          </a:p>
        </p:txBody>
      </p:sp>
    </p:spTree>
    <p:extLst>
      <p:ext uri="{BB962C8B-B14F-4D97-AF65-F5344CB8AC3E}">
        <p14:creationId xmlns:p14="http://schemas.microsoft.com/office/powerpoint/2010/main" val="163749017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227D51-204B-ED48-AF9A-0BE9633FE0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4243" y="1096772"/>
            <a:ext cx="6503180"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a:extLst>
              <a:ext uri="{FF2B5EF4-FFF2-40B4-BE49-F238E27FC236}">
                <a16:creationId xmlns:a16="http://schemas.microsoft.com/office/drawing/2014/main" id="{57A23F45-CDAE-8A40-8DE7-92A0BBC11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6811" y="5624450"/>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8546383-CCC4-544B-B0D8-DE78DE39B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6CA2C65D-0168-1245-86C8-62A8A6F7B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AD75E6C-3D31-A343-9949-5DAAD6F6DC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4243" y="1096772"/>
            <a:ext cx="6503180"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ross 17">
            <a:extLst>
              <a:ext uri="{FF2B5EF4-FFF2-40B4-BE49-F238E27FC236}">
                <a16:creationId xmlns:a16="http://schemas.microsoft.com/office/drawing/2014/main" id="{4029224B-C0FC-EC47-B248-0D4271BC7F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5751" y="5624450"/>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55E9273-3717-C94C-9BFF-75E87E47C4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448B17-D1F3-4B93-A1B7-A10D2E9B2F05}"/>
              </a:ext>
            </a:extLst>
          </p:cNvPr>
          <p:cNvSpPr>
            <a:spLocks noGrp="1"/>
          </p:cNvSpPr>
          <p:nvPr>
            <p:ph type="title"/>
          </p:nvPr>
        </p:nvSpPr>
        <p:spPr>
          <a:xfrm>
            <a:off x="797105" y="1625608"/>
            <a:ext cx="4986012" cy="830302"/>
          </a:xfrm>
        </p:spPr>
        <p:txBody>
          <a:bodyPr vert="horz" lIns="91440" tIns="45720" rIns="91440" bIns="45720" rtlCol="0" anchor="t">
            <a:normAutofit fontScale="90000"/>
          </a:bodyPr>
          <a:lstStyle/>
          <a:p>
            <a:r>
              <a:rPr lang="en-US" sz="8000" spc="-150" dirty="0"/>
              <a:t>THE</a:t>
            </a:r>
            <a:r>
              <a:rPr lang="en-US" sz="8000" kern="1200" spc="-150" dirty="0">
                <a:latin typeface="+mj-lt"/>
                <a:ea typeface="+mj-ea"/>
                <a:cs typeface="+mj-cs"/>
              </a:rPr>
              <a:t> MODEL</a:t>
            </a:r>
          </a:p>
        </p:txBody>
      </p:sp>
      <p:pic>
        <p:nvPicPr>
          <p:cNvPr id="4" name="Picture 4" descr="A picture containing electronics&#10;&#10;Description automatically generated">
            <a:extLst>
              <a:ext uri="{FF2B5EF4-FFF2-40B4-BE49-F238E27FC236}">
                <a16:creationId xmlns:a16="http://schemas.microsoft.com/office/drawing/2014/main" id="{32965AA0-6347-4E44-8C17-3972476651E2}"/>
              </a:ext>
            </a:extLst>
          </p:cNvPr>
          <p:cNvPicPr>
            <a:picLocks noChangeAspect="1"/>
          </p:cNvPicPr>
          <p:nvPr/>
        </p:nvPicPr>
        <p:blipFill>
          <a:blip r:embed="rId2"/>
          <a:stretch>
            <a:fillRect/>
          </a:stretch>
        </p:blipFill>
        <p:spPr>
          <a:xfrm>
            <a:off x="4698127" y="1282230"/>
            <a:ext cx="7039300" cy="5213193"/>
          </a:xfrm>
          <a:prstGeom prst="rect">
            <a:avLst/>
          </a:prstGeom>
        </p:spPr>
      </p:pic>
    </p:spTree>
    <p:extLst>
      <p:ext uri="{BB962C8B-B14F-4D97-AF65-F5344CB8AC3E}">
        <p14:creationId xmlns:p14="http://schemas.microsoft.com/office/powerpoint/2010/main" val="498833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227D51-204B-ED48-AF9A-0BE9633FE0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4243" y="1096772"/>
            <a:ext cx="6503180"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a16="http://schemas.microsoft.com/office/drawing/2014/main" id="{57A23F45-CDAE-8A40-8DE7-92A0BBC11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6811" y="5624450"/>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8546383-CCC4-544B-B0D8-DE78DE39B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14F048CC-17C9-B246-BF2A-29E51AD1C6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ns and rulers">
            <a:extLst>
              <a:ext uri="{FF2B5EF4-FFF2-40B4-BE49-F238E27FC236}">
                <a16:creationId xmlns:a16="http://schemas.microsoft.com/office/drawing/2014/main" id="{1B0F1AA7-BF62-4BC9-A8AC-1DE2F1D13ABB}"/>
              </a:ext>
            </a:extLst>
          </p:cNvPr>
          <p:cNvPicPr>
            <a:picLocks noChangeAspect="1"/>
          </p:cNvPicPr>
          <p:nvPr/>
        </p:nvPicPr>
        <p:blipFill rotWithShape="1">
          <a:blip r:embed="rId2"/>
          <a:srcRect t="6858" r="-2" b="8745"/>
          <a:stretch/>
        </p:blipFill>
        <p:spPr>
          <a:xfrm>
            <a:off x="20" y="10"/>
            <a:ext cx="12191980" cy="6857990"/>
          </a:xfrm>
          <a:prstGeom prst="rect">
            <a:avLst/>
          </a:prstGeom>
        </p:spPr>
      </p:pic>
      <p:sp>
        <p:nvSpPr>
          <p:cNvPr id="17" name="Rectangle">
            <a:extLst>
              <a:ext uri="{FF2B5EF4-FFF2-40B4-BE49-F238E27FC236}">
                <a16:creationId xmlns:a16="http://schemas.microsoft.com/office/drawing/2014/main" id="{53C4D10E-16D3-5D49-A995-1FD27619A9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0549940" cy="6858000"/>
          </a:xfrm>
          <a:prstGeom prst="rect">
            <a:avLst/>
          </a:prstGeom>
          <a:gradFill flip="none" rotWithShape="1">
            <a:gsLst>
              <a:gs pos="32000">
                <a:schemeClr val="bg1">
                  <a:alpha val="67000"/>
                </a:schemeClr>
              </a:gs>
              <a:gs pos="0">
                <a:schemeClr val="bg1">
                  <a:alpha val="55000"/>
                </a:schemeClr>
              </a:gs>
              <a:gs pos="99000">
                <a:schemeClr val="bg1">
                  <a:alpha val="55000"/>
                </a:schemeClr>
              </a:gs>
            </a:gsLst>
            <a:path path="circle">
              <a:fillToRect r="100000" b="100000"/>
            </a:path>
            <a:tileRect l="-100000" t="-100000"/>
          </a:gradFill>
          <a:ln w="12700">
            <a:miter lim="400000"/>
          </a:ln>
        </p:spPr>
        <p:txBody>
          <a:bodyPr lIns="50800" tIns="50800" rIns="50800" bIns="50800" anchor="ctr"/>
          <a:lstStyle/>
          <a:p>
            <a:pPr algn="ctr"/>
            <a:endParaRPr sz="2600" cap="all" dirty="0">
              <a:solidFill>
                <a:srgbClr val="FFFFFF"/>
              </a:solidFill>
              <a:sym typeface="Avenir Next"/>
            </a:endParaRPr>
          </a:p>
        </p:txBody>
      </p:sp>
      <p:sp>
        <p:nvSpPr>
          <p:cNvPr id="19" name="Cross 18">
            <a:extLst>
              <a:ext uri="{FF2B5EF4-FFF2-40B4-BE49-F238E27FC236}">
                <a16:creationId xmlns:a16="http://schemas.microsoft.com/office/drawing/2014/main" id="{24124FF1-775D-AC4A-81D0-73FC0F54A6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250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53E2C7F-F4FF-A94D-ACAE-82823EC88F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70FED9-5326-48F5-B99C-2414D9044786}"/>
              </a:ext>
            </a:extLst>
          </p:cNvPr>
          <p:cNvSpPr>
            <a:spLocks noGrp="1"/>
          </p:cNvSpPr>
          <p:nvPr>
            <p:ph type="title"/>
          </p:nvPr>
        </p:nvSpPr>
        <p:spPr>
          <a:xfrm>
            <a:off x="455519" y="640264"/>
            <a:ext cx="8969812" cy="974820"/>
          </a:xfrm>
        </p:spPr>
        <p:txBody>
          <a:bodyPr vert="horz" lIns="91440" tIns="45720" rIns="91440" bIns="45720" rtlCol="0" anchor="b">
            <a:normAutofit fontScale="90000"/>
          </a:bodyPr>
          <a:lstStyle/>
          <a:p>
            <a:r>
              <a:rPr lang="en-US" sz="4800" spc="-150" dirty="0">
                <a:solidFill>
                  <a:schemeClr val="tx1">
                    <a:lumMod val="85000"/>
                  </a:schemeClr>
                </a:solidFill>
                <a:latin typeface="Rockwell Nova Extra Bold"/>
              </a:rPr>
              <a:t>OUR MODEL OVERVIEW WORKING</a:t>
            </a:r>
            <a:endParaRPr lang="en-US" sz="4800" kern="1200" spc="-150" dirty="0">
              <a:solidFill>
                <a:schemeClr val="tx1">
                  <a:lumMod val="85000"/>
                </a:schemeClr>
              </a:solidFill>
              <a:latin typeface="Rockwell Nova Extra Bold"/>
            </a:endParaRPr>
          </a:p>
        </p:txBody>
      </p:sp>
      <p:sp>
        <p:nvSpPr>
          <p:cNvPr id="4" name="TextBox 3">
            <a:extLst>
              <a:ext uri="{FF2B5EF4-FFF2-40B4-BE49-F238E27FC236}">
                <a16:creationId xmlns:a16="http://schemas.microsoft.com/office/drawing/2014/main" id="{DBE5E2A1-826A-4A18-86F6-1993479A7C2F}"/>
              </a:ext>
            </a:extLst>
          </p:cNvPr>
          <p:cNvSpPr txBox="1"/>
          <p:nvPr/>
        </p:nvSpPr>
        <p:spPr>
          <a:xfrm>
            <a:off x="914400" y="1820918"/>
            <a:ext cx="6040819"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sz="2400" dirty="0">
                <a:solidFill>
                  <a:schemeClr val="tx1">
                    <a:lumMod val="95000"/>
                  </a:schemeClr>
                </a:solidFill>
                <a:latin typeface="Amasis MT Pro"/>
                <a:cs typeface="Times New Roman"/>
              </a:rPr>
              <a:t>As we switch the model ON( that is powering on the Arduino and the 230 V socket) and press on the main switch, the LCD displays the text saying “ Auto cut water heater”. Then we require rotate the rotary encoder and set the desired temperature we want by rotating the knob and as we are able to see the temperature on display we press the switch of knob. As soon as, we switch it on the display reflects the current temperature of the water in the container which is fed in by the temperature sensor used. </a:t>
            </a:r>
          </a:p>
        </p:txBody>
      </p:sp>
    </p:spTree>
    <p:extLst>
      <p:ext uri="{BB962C8B-B14F-4D97-AF65-F5344CB8AC3E}">
        <p14:creationId xmlns:p14="http://schemas.microsoft.com/office/powerpoint/2010/main" val="350779589"/>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227D51-204B-ED48-AF9A-0BE9633FE0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4243" y="1096772"/>
            <a:ext cx="6503180"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a16="http://schemas.microsoft.com/office/drawing/2014/main" id="{57A23F45-CDAE-8A40-8DE7-92A0BBC11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6811" y="5624450"/>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8546383-CCC4-544B-B0D8-DE78DE39B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14F048CC-17C9-B246-BF2A-29E51AD1C6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ns and rulers">
            <a:extLst>
              <a:ext uri="{FF2B5EF4-FFF2-40B4-BE49-F238E27FC236}">
                <a16:creationId xmlns:a16="http://schemas.microsoft.com/office/drawing/2014/main" id="{6ACE3A7E-F0BD-487F-87C5-3D8F3B4B1793}"/>
              </a:ext>
            </a:extLst>
          </p:cNvPr>
          <p:cNvPicPr>
            <a:picLocks noChangeAspect="1"/>
          </p:cNvPicPr>
          <p:nvPr/>
        </p:nvPicPr>
        <p:blipFill rotWithShape="1">
          <a:blip r:embed="rId2"/>
          <a:srcRect t="6858" r="-2" b="8745"/>
          <a:stretch/>
        </p:blipFill>
        <p:spPr>
          <a:xfrm>
            <a:off x="20" y="10"/>
            <a:ext cx="12191980" cy="6857990"/>
          </a:xfrm>
          <a:prstGeom prst="rect">
            <a:avLst/>
          </a:prstGeom>
        </p:spPr>
      </p:pic>
      <p:sp>
        <p:nvSpPr>
          <p:cNvPr id="17" name="Rectangle">
            <a:extLst>
              <a:ext uri="{FF2B5EF4-FFF2-40B4-BE49-F238E27FC236}">
                <a16:creationId xmlns:a16="http://schemas.microsoft.com/office/drawing/2014/main" id="{53C4D10E-16D3-5D49-A995-1FD27619A9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0549940" cy="6858000"/>
          </a:xfrm>
          <a:prstGeom prst="rect">
            <a:avLst/>
          </a:prstGeom>
          <a:gradFill flip="none" rotWithShape="1">
            <a:gsLst>
              <a:gs pos="32000">
                <a:schemeClr val="bg1">
                  <a:alpha val="67000"/>
                </a:schemeClr>
              </a:gs>
              <a:gs pos="0">
                <a:schemeClr val="bg1">
                  <a:alpha val="55000"/>
                </a:schemeClr>
              </a:gs>
              <a:gs pos="99000">
                <a:schemeClr val="bg1">
                  <a:alpha val="55000"/>
                </a:schemeClr>
              </a:gs>
            </a:gsLst>
            <a:path path="circle">
              <a:fillToRect r="100000" b="100000"/>
            </a:path>
            <a:tileRect l="-100000" t="-100000"/>
          </a:gradFill>
          <a:ln w="12700">
            <a:miter lim="400000"/>
          </a:ln>
        </p:spPr>
        <p:txBody>
          <a:bodyPr lIns="50800" tIns="50800" rIns="50800" bIns="50800" anchor="ctr"/>
          <a:lstStyle/>
          <a:p>
            <a:pPr algn="ctr"/>
            <a:endParaRPr sz="2600" cap="all" dirty="0">
              <a:solidFill>
                <a:srgbClr val="FFFFFF"/>
              </a:solidFill>
              <a:sym typeface="Avenir Next"/>
            </a:endParaRPr>
          </a:p>
        </p:txBody>
      </p:sp>
      <p:sp>
        <p:nvSpPr>
          <p:cNvPr id="19" name="Cross 18">
            <a:extLst>
              <a:ext uri="{FF2B5EF4-FFF2-40B4-BE49-F238E27FC236}">
                <a16:creationId xmlns:a16="http://schemas.microsoft.com/office/drawing/2014/main" id="{24124FF1-775D-AC4A-81D0-73FC0F54A6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250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53E2C7F-F4FF-A94D-ACAE-82823EC88F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2567F4-8719-4ABA-90A3-2AB2703D0AA3}"/>
              </a:ext>
            </a:extLst>
          </p:cNvPr>
          <p:cNvSpPr>
            <a:spLocks noGrp="1"/>
          </p:cNvSpPr>
          <p:nvPr>
            <p:ph type="title"/>
          </p:nvPr>
        </p:nvSpPr>
        <p:spPr>
          <a:xfrm>
            <a:off x="219036" y="272401"/>
            <a:ext cx="8509985" cy="1079923"/>
          </a:xfrm>
        </p:spPr>
        <p:txBody>
          <a:bodyPr vert="horz" lIns="91440" tIns="45720" rIns="91440" bIns="45720" rtlCol="0" anchor="b">
            <a:normAutofit/>
          </a:bodyPr>
          <a:lstStyle/>
          <a:p>
            <a:r>
              <a:rPr lang="en-US" sz="5400" spc="-150" dirty="0">
                <a:solidFill>
                  <a:schemeClr val="accent6">
                    <a:lumMod val="20000"/>
                    <a:lumOff val="80000"/>
                  </a:schemeClr>
                </a:solidFill>
                <a:latin typeface="Rockwell Nova Extra Bold"/>
              </a:rPr>
              <a:t>WORKING CONT...</a:t>
            </a:r>
            <a:endParaRPr lang="en-US" sz="5400" kern="1200" spc="-150" dirty="0">
              <a:solidFill>
                <a:schemeClr val="accent6">
                  <a:lumMod val="20000"/>
                  <a:lumOff val="80000"/>
                </a:schemeClr>
              </a:solidFill>
              <a:latin typeface="Rockwell Nova Extra Bold"/>
            </a:endParaRPr>
          </a:p>
        </p:txBody>
      </p:sp>
      <p:sp>
        <p:nvSpPr>
          <p:cNvPr id="4" name="TextBox 3">
            <a:extLst>
              <a:ext uri="{FF2B5EF4-FFF2-40B4-BE49-F238E27FC236}">
                <a16:creationId xmlns:a16="http://schemas.microsoft.com/office/drawing/2014/main" id="{40E69C84-147D-4CFF-8A58-2F056D9AD91D}"/>
              </a:ext>
            </a:extLst>
          </p:cNvPr>
          <p:cNvSpPr txBox="1"/>
          <p:nvPr/>
        </p:nvSpPr>
        <p:spPr>
          <a:xfrm>
            <a:off x="218090" y="1650125"/>
            <a:ext cx="10284371" cy="52235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sz="2800" dirty="0">
                <a:solidFill>
                  <a:schemeClr val="accent6">
                    <a:lumMod val="20000"/>
                    <a:lumOff val="80000"/>
                  </a:schemeClr>
                </a:solidFill>
                <a:latin typeface="Amasis MT Pro"/>
                <a:cs typeface="Times New Roman"/>
              </a:rPr>
              <a:t>The water heater that we built has a temperature sensor (DS18B20), which senses the temperature of the water, it is dipped in. And this leads to energizing of the relay module which was previously in NO mode (Normally open)  switches to NC mode (Normal closed) and the 230V socket gets the power and heater starting heating the water as the circuit is closed. Slowly the water gets heated, and the temperature gets changed and which gets displayed on the LCD screen. When the required temperature is reached the Arduino terminates the supply of current to relay module and it gets back to NO mode and heater gets turned off.</a:t>
            </a:r>
          </a:p>
          <a:p>
            <a:r>
              <a:rPr lang="en-US" sz="2800" dirty="0">
                <a:solidFill>
                  <a:schemeClr val="accent6">
                    <a:lumMod val="20000"/>
                    <a:lumOff val="80000"/>
                  </a:schemeClr>
                </a:solidFill>
                <a:latin typeface="Amasis MT Pro"/>
                <a:cs typeface="Times New Roman"/>
              </a:rPr>
              <a:t>This method can again be repeated when we require to set any other temperature</a:t>
            </a:r>
            <a:r>
              <a:rPr lang="en-US" sz="2800" dirty="0">
                <a:latin typeface="Times New Roman"/>
                <a:cs typeface="Times New Roman"/>
              </a:rPr>
              <a:t>.</a:t>
            </a:r>
          </a:p>
        </p:txBody>
      </p:sp>
    </p:spTree>
    <p:extLst>
      <p:ext uri="{BB962C8B-B14F-4D97-AF65-F5344CB8AC3E}">
        <p14:creationId xmlns:p14="http://schemas.microsoft.com/office/powerpoint/2010/main" val="357799671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227D51-204B-ED48-AF9A-0BE9633FE0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4243" y="1096772"/>
            <a:ext cx="6503180"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a16="http://schemas.microsoft.com/office/drawing/2014/main" id="{57A23F45-CDAE-8A40-8DE7-92A0BBC11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6811" y="5624450"/>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8546383-CCC4-544B-B0D8-DE78DE39B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14F048CC-17C9-B246-BF2A-29E51AD1C6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Yellow minimal concept of an office">
            <a:extLst>
              <a:ext uri="{FF2B5EF4-FFF2-40B4-BE49-F238E27FC236}">
                <a16:creationId xmlns:a16="http://schemas.microsoft.com/office/drawing/2014/main" id="{61A86BF3-4772-4C12-93E2-684008192373}"/>
              </a:ext>
            </a:extLst>
          </p:cNvPr>
          <p:cNvPicPr>
            <a:picLocks noChangeAspect="1"/>
          </p:cNvPicPr>
          <p:nvPr/>
        </p:nvPicPr>
        <p:blipFill rotWithShape="1">
          <a:blip r:embed="rId2"/>
          <a:srcRect t="15481" r="-2" b="-2"/>
          <a:stretch/>
        </p:blipFill>
        <p:spPr>
          <a:xfrm>
            <a:off x="20" y="10"/>
            <a:ext cx="12191980" cy="6857990"/>
          </a:xfrm>
          <a:prstGeom prst="rect">
            <a:avLst/>
          </a:prstGeom>
        </p:spPr>
      </p:pic>
      <p:sp>
        <p:nvSpPr>
          <p:cNvPr id="17" name="Rectangle">
            <a:extLst>
              <a:ext uri="{FF2B5EF4-FFF2-40B4-BE49-F238E27FC236}">
                <a16:creationId xmlns:a16="http://schemas.microsoft.com/office/drawing/2014/main" id="{53C4D10E-16D3-5D49-A995-1FD27619A9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0549940" cy="6858000"/>
          </a:xfrm>
          <a:prstGeom prst="rect">
            <a:avLst/>
          </a:prstGeom>
          <a:gradFill flip="none" rotWithShape="1">
            <a:gsLst>
              <a:gs pos="32000">
                <a:schemeClr val="bg1">
                  <a:alpha val="67000"/>
                </a:schemeClr>
              </a:gs>
              <a:gs pos="0">
                <a:schemeClr val="bg1">
                  <a:alpha val="55000"/>
                </a:schemeClr>
              </a:gs>
              <a:gs pos="99000">
                <a:schemeClr val="bg1">
                  <a:alpha val="55000"/>
                </a:schemeClr>
              </a:gs>
            </a:gsLst>
            <a:path path="circle">
              <a:fillToRect r="100000" b="100000"/>
            </a:path>
            <a:tileRect l="-100000" t="-100000"/>
          </a:gradFill>
          <a:ln w="12700">
            <a:miter lim="400000"/>
          </a:ln>
        </p:spPr>
        <p:txBody>
          <a:bodyPr lIns="50800" tIns="50800" rIns="50800" bIns="50800" anchor="ctr"/>
          <a:lstStyle/>
          <a:p>
            <a:pPr algn="ctr"/>
            <a:endParaRPr sz="2600" cap="all" dirty="0">
              <a:solidFill>
                <a:srgbClr val="FFFFFF"/>
              </a:solidFill>
              <a:sym typeface="Avenir Next"/>
            </a:endParaRPr>
          </a:p>
        </p:txBody>
      </p:sp>
      <p:sp>
        <p:nvSpPr>
          <p:cNvPr id="19" name="Cross 18">
            <a:extLst>
              <a:ext uri="{FF2B5EF4-FFF2-40B4-BE49-F238E27FC236}">
                <a16:creationId xmlns:a16="http://schemas.microsoft.com/office/drawing/2014/main" id="{24124FF1-775D-AC4A-81D0-73FC0F54A6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250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53E2C7F-F4FF-A94D-ACAE-82823EC88F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528C3-306E-4B5D-B190-63908A5982A8}"/>
              </a:ext>
            </a:extLst>
          </p:cNvPr>
          <p:cNvSpPr>
            <a:spLocks noGrp="1"/>
          </p:cNvSpPr>
          <p:nvPr>
            <p:ph type="title"/>
          </p:nvPr>
        </p:nvSpPr>
        <p:spPr>
          <a:xfrm>
            <a:off x="534346" y="600848"/>
            <a:ext cx="10677742" cy="646373"/>
          </a:xfrm>
        </p:spPr>
        <p:txBody>
          <a:bodyPr vert="horz" lIns="91440" tIns="45720" rIns="91440" bIns="45720" rtlCol="0" anchor="b">
            <a:noAutofit/>
          </a:bodyPr>
          <a:lstStyle/>
          <a:p>
            <a:r>
              <a:rPr lang="en-US" spc="-150" dirty="0"/>
              <a:t>LCD SCREEN DISPLAYING RESULTS</a:t>
            </a:r>
            <a:endParaRPr lang="en-US" kern="1200" spc="-150" dirty="0">
              <a:latin typeface="+mj-lt"/>
            </a:endParaRPr>
          </a:p>
        </p:txBody>
      </p:sp>
      <p:pic>
        <p:nvPicPr>
          <p:cNvPr id="4" name="Picture 5" descr="A picture containing text, monitor, clock&#10;&#10;Description automatically generated">
            <a:extLst>
              <a:ext uri="{FF2B5EF4-FFF2-40B4-BE49-F238E27FC236}">
                <a16:creationId xmlns:a16="http://schemas.microsoft.com/office/drawing/2014/main" id="{68288519-5BC9-4737-876D-F57F36A826CF}"/>
              </a:ext>
            </a:extLst>
          </p:cNvPr>
          <p:cNvPicPr>
            <a:picLocks noChangeAspect="1"/>
          </p:cNvPicPr>
          <p:nvPr/>
        </p:nvPicPr>
        <p:blipFill>
          <a:blip r:embed="rId3"/>
          <a:stretch>
            <a:fillRect/>
          </a:stretch>
        </p:blipFill>
        <p:spPr>
          <a:xfrm>
            <a:off x="454572" y="1479650"/>
            <a:ext cx="2743200" cy="2821391"/>
          </a:xfrm>
          <a:prstGeom prst="rect">
            <a:avLst/>
          </a:prstGeom>
        </p:spPr>
      </p:pic>
      <p:pic>
        <p:nvPicPr>
          <p:cNvPr id="6" name="Picture 6" descr="A picture containing text, monitor, indoor, clock&#10;&#10;Description automatically generated">
            <a:extLst>
              <a:ext uri="{FF2B5EF4-FFF2-40B4-BE49-F238E27FC236}">
                <a16:creationId xmlns:a16="http://schemas.microsoft.com/office/drawing/2014/main" id="{2D4CB715-4298-480B-B0CF-2AF572A46328}"/>
              </a:ext>
            </a:extLst>
          </p:cNvPr>
          <p:cNvPicPr>
            <a:picLocks noChangeAspect="1"/>
          </p:cNvPicPr>
          <p:nvPr/>
        </p:nvPicPr>
        <p:blipFill>
          <a:blip r:embed="rId4"/>
          <a:stretch>
            <a:fillRect/>
          </a:stretch>
        </p:blipFill>
        <p:spPr>
          <a:xfrm>
            <a:off x="3975538" y="1561416"/>
            <a:ext cx="2743200" cy="2736684"/>
          </a:xfrm>
          <a:prstGeom prst="rect">
            <a:avLst/>
          </a:prstGeom>
        </p:spPr>
      </p:pic>
      <p:pic>
        <p:nvPicPr>
          <p:cNvPr id="7" name="Picture 7" descr="Text&#10;&#10;Description automatically generated">
            <a:extLst>
              <a:ext uri="{FF2B5EF4-FFF2-40B4-BE49-F238E27FC236}">
                <a16:creationId xmlns:a16="http://schemas.microsoft.com/office/drawing/2014/main" id="{3ADFC6FD-2050-40C2-AD21-099944C0320F}"/>
              </a:ext>
            </a:extLst>
          </p:cNvPr>
          <p:cNvPicPr>
            <a:picLocks noChangeAspect="1"/>
          </p:cNvPicPr>
          <p:nvPr/>
        </p:nvPicPr>
        <p:blipFill>
          <a:blip r:embed="rId5"/>
          <a:stretch>
            <a:fillRect/>
          </a:stretch>
        </p:blipFill>
        <p:spPr>
          <a:xfrm>
            <a:off x="7496504" y="1559910"/>
            <a:ext cx="2743200" cy="2844800"/>
          </a:xfrm>
          <a:prstGeom prst="rect">
            <a:avLst/>
          </a:prstGeom>
        </p:spPr>
      </p:pic>
      <p:sp>
        <p:nvSpPr>
          <p:cNvPr id="8" name="TextBox 7">
            <a:extLst>
              <a:ext uri="{FF2B5EF4-FFF2-40B4-BE49-F238E27FC236}">
                <a16:creationId xmlns:a16="http://schemas.microsoft.com/office/drawing/2014/main" id="{829C382F-4BEB-4EAF-A6A5-177F72B98AAC}"/>
              </a:ext>
            </a:extLst>
          </p:cNvPr>
          <p:cNvSpPr txBox="1"/>
          <p:nvPr/>
        </p:nvSpPr>
        <p:spPr>
          <a:xfrm>
            <a:off x="743607" y="5157952"/>
            <a:ext cx="274320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i="1" dirty="0"/>
              <a:t>Initial temperature reading = 33C</a:t>
            </a:r>
          </a:p>
          <a:p>
            <a:endParaRPr lang="en-US" sz="2000" b="1" i="1" dirty="0"/>
          </a:p>
          <a:p>
            <a:r>
              <a:rPr lang="en-US" sz="2000" b="1" i="1" dirty="0"/>
              <a:t>Heater status = ON</a:t>
            </a:r>
          </a:p>
        </p:txBody>
      </p:sp>
      <p:sp>
        <p:nvSpPr>
          <p:cNvPr id="10" name="TextBox 9">
            <a:extLst>
              <a:ext uri="{FF2B5EF4-FFF2-40B4-BE49-F238E27FC236}">
                <a16:creationId xmlns:a16="http://schemas.microsoft.com/office/drawing/2014/main" id="{17001F0B-84BC-456F-876D-C78EDB8E4612}"/>
              </a:ext>
            </a:extLst>
          </p:cNvPr>
          <p:cNvSpPr txBox="1"/>
          <p:nvPr/>
        </p:nvSpPr>
        <p:spPr>
          <a:xfrm>
            <a:off x="4289206" y="5221999"/>
            <a:ext cx="27432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i="1" dirty="0"/>
              <a:t>After 3 minutes</a:t>
            </a:r>
          </a:p>
          <a:p>
            <a:endParaRPr lang="en-US" sz="2000" b="1" i="1" dirty="0"/>
          </a:p>
          <a:p>
            <a:r>
              <a:rPr lang="en-US" sz="2000" b="1" i="1" dirty="0"/>
              <a:t>Heater status = ON</a:t>
            </a:r>
          </a:p>
        </p:txBody>
      </p:sp>
      <p:sp>
        <p:nvSpPr>
          <p:cNvPr id="12" name="TextBox 11">
            <a:extLst>
              <a:ext uri="{FF2B5EF4-FFF2-40B4-BE49-F238E27FC236}">
                <a16:creationId xmlns:a16="http://schemas.microsoft.com/office/drawing/2014/main" id="{1D345506-19D2-48CD-8C93-9C790D66CBB6}"/>
              </a:ext>
            </a:extLst>
          </p:cNvPr>
          <p:cNvSpPr txBox="1"/>
          <p:nvPr/>
        </p:nvSpPr>
        <p:spPr>
          <a:xfrm>
            <a:off x="7716564" y="5220357"/>
            <a:ext cx="274320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i="1" dirty="0"/>
              <a:t>After reaching the desired temperature</a:t>
            </a:r>
          </a:p>
          <a:p>
            <a:endParaRPr lang="en-US" sz="2000" b="1" i="1" dirty="0"/>
          </a:p>
          <a:p>
            <a:r>
              <a:rPr lang="en-US" sz="2000" b="1" i="1" dirty="0"/>
              <a:t>Heater status = OFF</a:t>
            </a:r>
          </a:p>
        </p:txBody>
      </p:sp>
    </p:spTree>
    <p:extLst>
      <p:ext uri="{BB962C8B-B14F-4D97-AF65-F5344CB8AC3E}">
        <p14:creationId xmlns:p14="http://schemas.microsoft.com/office/powerpoint/2010/main" val="3132464404"/>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227D51-204B-ED48-AF9A-0BE9633FE0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4243" y="1096772"/>
            <a:ext cx="6503180"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a16="http://schemas.microsoft.com/office/drawing/2014/main" id="{57A23F45-CDAE-8A40-8DE7-92A0BBC11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6811" y="5624450"/>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8546383-CCC4-544B-B0D8-DE78DE39B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14F048CC-17C9-B246-BF2A-29E51AD1C6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101010 data lines to infinity">
            <a:extLst>
              <a:ext uri="{FF2B5EF4-FFF2-40B4-BE49-F238E27FC236}">
                <a16:creationId xmlns:a16="http://schemas.microsoft.com/office/drawing/2014/main" id="{D7EA3BAD-AAB2-4AE8-A9EA-CF7468D6D1EC}"/>
              </a:ext>
            </a:extLst>
          </p:cNvPr>
          <p:cNvPicPr>
            <a:picLocks noChangeAspect="1"/>
          </p:cNvPicPr>
          <p:nvPr/>
        </p:nvPicPr>
        <p:blipFill rotWithShape="1">
          <a:blip r:embed="rId2"/>
          <a:srcRect t="13057" r="-2" b="-2"/>
          <a:stretch/>
        </p:blipFill>
        <p:spPr>
          <a:xfrm>
            <a:off x="20" y="10"/>
            <a:ext cx="12191980" cy="6857990"/>
          </a:xfrm>
          <a:prstGeom prst="rect">
            <a:avLst/>
          </a:prstGeom>
        </p:spPr>
      </p:pic>
      <p:sp>
        <p:nvSpPr>
          <p:cNvPr id="17" name="Rectangle">
            <a:extLst>
              <a:ext uri="{FF2B5EF4-FFF2-40B4-BE49-F238E27FC236}">
                <a16:creationId xmlns:a16="http://schemas.microsoft.com/office/drawing/2014/main" id="{53C4D10E-16D3-5D49-A995-1FD27619A9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0549940" cy="6858000"/>
          </a:xfrm>
          <a:prstGeom prst="rect">
            <a:avLst/>
          </a:prstGeom>
          <a:gradFill flip="none" rotWithShape="1">
            <a:gsLst>
              <a:gs pos="32000">
                <a:schemeClr val="bg1">
                  <a:alpha val="67000"/>
                </a:schemeClr>
              </a:gs>
              <a:gs pos="0">
                <a:schemeClr val="bg1">
                  <a:alpha val="55000"/>
                </a:schemeClr>
              </a:gs>
              <a:gs pos="99000">
                <a:schemeClr val="bg1">
                  <a:alpha val="55000"/>
                </a:schemeClr>
              </a:gs>
            </a:gsLst>
            <a:path path="circle">
              <a:fillToRect r="100000" b="100000"/>
            </a:path>
            <a:tileRect l="-100000" t="-100000"/>
          </a:gradFill>
          <a:ln w="12700">
            <a:miter lim="400000"/>
          </a:ln>
        </p:spPr>
        <p:txBody>
          <a:bodyPr lIns="50800" tIns="50800" rIns="50800" bIns="50800" anchor="ctr"/>
          <a:lstStyle/>
          <a:p>
            <a:pPr algn="ctr"/>
            <a:endParaRPr sz="2600" cap="all" dirty="0">
              <a:solidFill>
                <a:srgbClr val="FFFFFF"/>
              </a:solidFill>
              <a:sym typeface="Avenir Next"/>
            </a:endParaRPr>
          </a:p>
        </p:txBody>
      </p:sp>
      <p:sp>
        <p:nvSpPr>
          <p:cNvPr id="19" name="Cross 18">
            <a:extLst>
              <a:ext uri="{FF2B5EF4-FFF2-40B4-BE49-F238E27FC236}">
                <a16:creationId xmlns:a16="http://schemas.microsoft.com/office/drawing/2014/main" id="{24124FF1-775D-AC4A-81D0-73FC0F54A6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250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53E2C7F-F4FF-A94D-ACAE-82823EC88F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513B35-B53B-4D66-8F9F-D1E84DD7D75E}"/>
              </a:ext>
            </a:extLst>
          </p:cNvPr>
          <p:cNvSpPr>
            <a:spLocks noGrp="1"/>
          </p:cNvSpPr>
          <p:nvPr>
            <p:ph type="title"/>
          </p:nvPr>
        </p:nvSpPr>
        <p:spPr>
          <a:xfrm>
            <a:off x="797105" y="495746"/>
            <a:ext cx="6696951" cy="1027372"/>
          </a:xfrm>
        </p:spPr>
        <p:txBody>
          <a:bodyPr vert="horz" lIns="91440" tIns="45720" rIns="91440" bIns="45720" rtlCol="0" anchor="b">
            <a:normAutofit fontScale="90000"/>
          </a:bodyPr>
          <a:lstStyle/>
          <a:p>
            <a:r>
              <a:rPr lang="en-US" sz="8000" spc="-150" dirty="0"/>
              <a:t>CODE 1</a:t>
            </a:r>
            <a:endParaRPr lang="en-US" sz="8000" kern="1200" spc="-150" dirty="0">
              <a:latin typeface="+mj-lt"/>
            </a:endParaRPr>
          </a:p>
        </p:txBody>
      </p:sp>
      <p:pic>
        <p:nvPicPr>
          <p:cNvPr id="4" name="Picture 5" descr="Graphical user interface, text, application, email&#10;&#10;Description automatically generated">
            <a:extLst>
              <a:ext uri="{FF2B5EF4-FFF2-40B4-BE49-F238E27FC236}">
                <a16:creationId xmlns:a16="http://schemas.microsoft.com/office/drawing/2014/main" id="{F3D4DB6A-6008-4C11-8868-ECF41BFB06D0}"/>
              </a:ext>
            </a:extLst>
          </p:cNvPr>
          <p:cNvPicPr>
            <a:picLocks noChangeAspect="1"/>
          </p:cNvPicPr>
          <p:nvPr/>
        </p:nvPicPr>
        <p:blipFill>
          <a:blip r:embed="rId3"/>
          <a:stretch>
            <a:fillRect/>
          </a:stretch>
        </p:blipFill>
        <p:spPr>
          <a:xfrm>
            <a:off x="362608" y="1392534"/>
            <a:ext cx="5646681" cy="5321034"/>
          </a:xfrm>
          <a:prstGeom prst="rect">
            <a:avLst/>
          </a:prstGeom>
        </p:spPr>
      </p:pic>
      <p:pic>
        <p:nvPicPr>
          <p:cNvPr id="6" name="Picture 6" descr="Graphical user interface, text, application, email&#10;&#10;Description automatically generated">
            <a:extLst>
              <a:ext uri="{FF2B5EF4-FFF2-40B4-BE49-F238E27FC236}">
                <a16:creationId xmlns:a16="http://schemas.microsoft.com/office/drawing/2014/main" id="{CDD44ADF-073E-4D44-9608-BD0E425DFEC2}"/>
              </a:ext>
            </a:extLst>
          </p:cNvPr>
          <p:cNvPicPr>
            <a:picLocks noChangeAspect="1"/>
          </p:cNvPicPr>
          <p:nvPr/>
        </p:nvPicPr>
        <p:blipFill>
          <a:blip r:embed="rId4"/>
          <a:stretch>
            <a:fillRect/>
          </a:stretch>
        </p:blipFill>
        <p:spPr>
          <a:xfrm>
            <a:off x="6208987" y="1386851"/>
            <a:ext cx="5817474" cy="5332401"/>
          </a:xfrm>
          <a:prstGeom prst="rect">
            <a:avLst/>
          </a:prstGeom>
        </p:spPr>
      </p:pic>
    </p:spTree>
    <p:extLst>
      <p:ext uri="{BB962C8B-B14F-4D97-AF65-F5344CB8AC3E}">
        <p14:creationId xmlns:p14="http://schemas.microsoft.com/office/powerpoint/2010/main" val="2135321599"/>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MadridVTI">
  <a:themeElements>
    <a:clrScheme name="AnalogousFromRegularSeed_2SEEDS">
      <a:dk1>
        <a:srgbClr val="000000"/>
      </a:dk1>
      <a:lt1>
        <a:srgbClr val="FFFFFF"/>
      </a:lt1>
      <a:dk2>
        <a:srgbClr val="412724"/>
      </a:dk2>
      <a:lt2>
        <a:srgbClr val="E2E7E8"/>
      </a:lt2>
      <a:accent1>
        <a:srgbClr val="B1463B"/>
      </a:accent1>
      <a:accent2>
        <a:srgbClr val="C34D72"/>
      </a:accent2>
      <a:accent3>
        <a:srgbClr val="C38A4D"/>
      </a:accent3>
      <a:accent4>
        <a:srgbClr val="3BB18C"/>
      </a:accent4>
      <a:accent5>
        <a:srgbClr val="4AB0BC"/>
      </a:accent5>
      <a:accent6>
        <a:srgbClr val="3B74B1"/>
      </a:accent6>
      <a:hlink>
        <a:srgbClr val="338F99"/>
      </a:hlink>
      <a:folHlink>
        <a:srgbClr val="7F7F7F"/>
      </a:folHlink>
    </a:clrScheme>
    <a:fontScheme name="Madrid">
      <a:majorFont>
        <a:latin typeface="Seaford Display"/>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dridVTI" id="{5F675924-ADDD-6B4C-A2D4-69150D1F0C16}" vid="{BEA84270-19BD-7342-8ABF-EFF1668AF117}"/>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15</Slides>
  <Notes>0</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MadridVTI</vt:lpstr>
      <vt:lpstr>TEAM 15</vt:lpstr>
      <vt:lpstr>ROLE OF TEAM MEMBERS</vt:lpstr>
      <vt:lpstr>INTRODUCTION</vt:lpstr>
      <vt:lpstr>PROBLEMS AND SOLUTIONS</vt:lpstr>
      <vt:lpstr>THE MODEL</vt:lpstr>
      <vt:lpstr>OUR MODEL OVERVIEW WORKING</vt:lpstr>
      <vt:lpstr>WORKING CONT...</vt:lpstr>
      <vt:lpstr>LCD SCREEN DISPLAYING RESULTS</vt:lpstr>
      <vt:lpstr>CODE 1</vt:lpstr>
      <vt:lpstr>CODE 2</vt:lpstr>
      <vt:lpstr>CODE 3</vt:lpstr>
      <vt:lpstr>CODE 4</vt:lpstr>
      <vt:lpstr>CODE 5</vt:lpstr>
      <vt:lpstr>LIMITATIONS OF OUR MODEL</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321</cp:revision>
  <dcterms:created xsi:type="dcterms:W3CDTF">2022-03-07T18:03:32Z</dcterms:created>
  <dcterms:modified xsi:type="dcterms:W3CDTF">2022-03-07T19:04:22Z</dcterms:modified>
</cp:coreProperties>
</file>